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94" r:id="rId2"/>
  </p:sldMasterIdLst>
  <p:notesMasterIdLst>
    <p:notesMasterId r:id="rId4"/>
  </p:notesMasterIdLst>
  <p:handoutMasterIdLst>
    <p:handoutMasterId r:id="rId5"/>
  </p:handoutMasterIdLst>
  <p:sldIdLst>
    <p:sldId id="2147472340" r:id="rId3"/>
  </p:sldIdLst>
  <p:sldSz cx="12192000" cy="6858000"/>
  <p:notesSz cx="6858000" cy="9144000"/>
  <p:embeddedFontLst>
    <p:embeddedFont>
      <p:font typeface="KPMG Bold" panose="020B0604020202020204" charset="0"/>
      <p:bold r:id="rId6"/>
      <p:boldItalic r:id="rId7"/>
    </p:embeddedFont>
  </p:embeddedFontLst>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7A6758-27E3-17F6-5236-37555553F0E6}" name="Bricker, Ryan M" initials="RB" userId="S::rbricker@kpmg.com::58708d92-d7c4-4a63-a45c-d7ac5b48ad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3EBDA"/>
    <a:srgbClr val="ACEAFF"/>
    <a:srgbClr val="E5E5E5"/>
    <a:srgbClr val="B2B2B2"/>
    <a:srgbClr val="989898"/>
    <a:srgbClr val="666666"/>
    <a:srgbClr val="333333"/>
    <a:srgbClr val="00C0AE"/>
    <a:srgbClr val="098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41BF2-4EB7-40A2-89E4-9DF0170B553E}" v="4" dt="2025-02-13T16:15:40.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72" autoAdjust="0"/>
  </p:normalViewPr>
  <p:slideViewPr>
    <p:cSldViewPr snapToGrid="0" showGuides="1">
      <p:cViewPr varScale="1">
        <p:scale>
          <a:sx n="105" d="100"/>
          <a:sy n="105" d="100"/>
        </p:scale>
        <p:origin x="83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7" d="100"/>
        <a:sy n="97" d="100"/>
      </p:scale>
      <p:origin x="0" y="0"/>
    </p:cViewPr>
  </p:sorterViewPr>
  <p:notesViewPr>
    <p:cSldViewPr snapToGrid="0" showGuides="1">
      <p:cViewPr varScale="1">
        <p:scale>
          <a:sx n="77" d="100"/>
          <a:sy n="77" d="100"/>
        </p:scale>
        <p:origin x="24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handoutMaster" Target="handoutMasters/handoutMaster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ABA84C-EC3E-4598-9C4D-8CE1D2A956F5}" type="datetimeFigureOut">
              <a:rPr lang="en-GB" smtClean="0">
                <a:latin typeface="Arial" panose="020B0604020202020204" pitchFamily="34" charset="0"/>
              </a:rPr>
              <a:t>26/01/2026</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0F9D0-9E03-483D-AC3B-FCB5CBA393CA}"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C57A4BF-14E0-48E2-B42F-B29D277000AB}" type="datetimeFigureOut">
              <a:rPr lang="en-GB" smtClean="0"/>
              <a:pPr/>
              <a:t>26/01/2026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5D948F-A673-4DC7-A0E9-FA274EAF3634}" type="slidenum">
              <a:rPr lang="en-GB" smtClean="0"/>
              <a:pPr/>
              <a:t>‹#›</a:t>
            </a:fld>
            <a:endParaRPr lang="en-GB" dirty="0"/>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Right Vertical Window Image_Cobalt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35E8F-D0E6-4E91-BC16-1E970996B1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29" y="2180"/>
            <a:ext cx="12190341" cy="6855820"/>
          </a:xfrm>
          <a:prstGeom prst="rect">
            <a:avLst/>
          </a:prstGeom>
        </p:spPr>
      </p:pic>
      <p:sp>
        <p:nvSpPr>
          <p:cNvPr id="2" name="Title 1"/>
          <p:cNvSpPr>
            <a:spLocks noGrp="1"/>
          </p:cNvSpPr>
          <p:nvPr>
            <p:ph type="ctrTitle" hasCustomPrompt="1"/>
          </p:nvPr>
        </p:nvSpPr>
        <p:spPr>
          <a:xfrm>
            <a:off x="741302" y="1456388"/>
            <a:ext cx="5354698" cy="1686205"/>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741302" y="3457743"/>
            <a:ext cx="550664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7001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09676"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741301" y="1456388"/>
            <a:ext cx="3432043"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741301" y="5007010"/>
            <a:ext cx="3432043"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C6BE9D60-8E37-4DED-A951-A9C36EAA76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382617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1302" y="1456388"/>
            <a:ext cx="5506648"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1302" y="5007009"/>
            <a:ext cx="550664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686141" y="736722"/>
            <a:ext cx="3764557" cy="539125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194820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670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1777057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4" y="1330126"/>
            <a:ext cx="8777286"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435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875982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3102394141"/>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8745537"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2568224362"/>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Text - Dark BG colour">
    <p:bg>
      <p:bgPr>
        <a:solidFill>
          <a:schemeClr val="bg1"/>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87456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99372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099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dirty="0">
              <a:solidFill>
                <a:schemeClr val="bg1"/>
              </a:solidFill>
              <a:latin typeface="+mn-lt"/>
              <a:ea typeface="Arial"/>
              <a:cs typeface="Arial" panose="020B0604020202020204" pitchFamily="34" charset="0"/>
            </a:endParaRPr>
          </a:p>
        </p:txBody>
      </p: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5358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Vertical Window Image_Cobalt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35E8F-D0E6-4E91-BC16-1E970996B1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9" y="0"/>
            <a:ext cx="12190341" cy="6858000"/>
          </a:xfrm>
          <a:prstGeom prst="rect">
            <a:avLst/>
          </a:prstGeom>
        </p:spPr>
      </p:pic>
      <p:sp>
        <p:nvSpPr>
          <p:cNvPr id="2" name="Title 1"/>
          <p:cNvSpPr>
            <a:spLocks noGrp="1"/>
          </p:cNvSpPr>
          <p:nvPr>
            <p:ph type="ctrTitle" hasCustomPrompt="1"/>
          </p:nvPr>
        </p:nvSpPr>
        <p:spPr>
          <a:xfrm>
            <a:off x="741302" y="1456388"/>
            <a:ext cx="5354698" cy="1686205"/>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1302" y="3457743"/>
            <a:ext cx="550664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985023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6885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78661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0827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1336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ROCESS FIVE COLUMN">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C7EC625-DE37-4829-ACBE-0373F0B82962}"/>
              </a:ext>
            </a:extLst>
          </p:cNvPr>
          <p:cNvSpPr>
            <a:spLocks noGrp="1"/>
          </p:cNvSpPr>
          <p:nvPr>
            <p:ph type="body" sz="quarter" idx="14"/>
          </p:nvPr>
        </p:nvSpPr>
        <p:spPr>
          <a:xfrm>
            <a:off x="1003200"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8037C46F-D057-4106-9B45-A730A557B5D9}"/>
              </a:ext>
            </a:extLst>
          </p:cNvPr>
          <p:cNvSpPr>
            <a:spLocks noGrp="1"/>
          </p:cNvSpPr>
          <p:nvPr>
            <p:ph type="body" sz="quarter" idx="20"/>
          </p:nvPr>
        </p:nvSpPr>
        <p:spPr>
          <a:xfrm>
            <a:off x="3072600"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FE33DBCF-2199-4682-AAC2-C3FC0CBE92A8}"/>
              </a:ext>
            </a:extLst>
          </p:cNvPr>
          <p:cNvSpPr>
            <a:spLocks noGrp="1"/>
          </p:cNvSpPr>
          <p:nvPr>
            <p:ph type="body" sz="quarter" idx="21"/>
          </p:nvPr>
        </p:nvSpPr>
        <p:spPr>
          <a:xfrm>
            <a:off x="5142000"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8">
            <a:extLst>
              <a:ext uri="{FF2B5EF4-FFF2-40B4-BE49-F238E27FC236}">
                <a16:creationId xmlns:a16="http://schemas.microsoft.com/office/drawing/2014/main" id="{E130E5C8-8660-4D01-AD3B-CEEFB37F7538}"/>
              </a:ext>
            </a:extLst>
          </p:cNvPr>
          <p:cNvSpPr>
            <a:spLocks noGrp="1"/>
          </p:cNvSpPr>
          <p:nvPr>
            <p:ph type="body" sz="quarter" idx="22"/>
          </p:nvPr>
        </p:nvSpPr>
        <p:spPr>
          <a:xfrm>
            <a:off x="7211400"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F404CCF0-6C3D-42EE-9F8D-FE237FEEB13D}"/>
              </a:ext>
            </a:extLst>
          </p:cNvPr>
          <p:cNvSpPr>
            <a:spLocks noGrp="1"/>
          </p:cNvSpPr>
          <p:nvPr>
            <p:ph type="body" sz="quarter" idx="23"/>
          </p:nvPr>
        </p:nvSpPr>
        <p:spPr>
          <a:xfrm>
            <a:off x="9280798" y="1322388"/>
            <a:ext cx="1899657" cy="4554538"/>
          </a:xfrm>
        </p:spPr>
        <p:txBody>
          <a:bodyPr/>
          <a:lstStyle>
            <a:lvl1pPr>
              <a:defRPr sz="1400" b="1" kern="0" spc="0">
                <a:solidFill>
                  <a:srgbClr val="00338D"/>
                </a:solidFill>
              </a:defRPr>
            </a:lvl1pPr>
            <a:lvl2pPr>
              <a:defRPr sz="1400" b="0" kern="0">
                <a:solidFill>
                  <a:schemeClr val="tx2"/>
                </a:solidFill>
              </a:defRPr>
            </a:lvl2pPr>
            <a:lvl3pPr>
              <a:defRPr sz="1400" kern="0">
                <a:solidFill>
                  <a:schemeClr val="tx1"/>
                </a:solidFill>
              </a:defRPr>
            </a:lvl3pPr>
            <a:lvl4pPr>
              <a:defRPr sz="1400" kern="0">
                <a:solidFill>
                  <a:schemeClr val="tx1"/>
                </a:solidFill>
              </a:defRPr>
            </a:lvl4pPr>
            <a:lvl5pPr marL="461963" indent="-231775">
              <a:buClr>
                <a:schemeClr val="tx2"/>
              </a:buClr>
              <a:buFont typeface="Arial" panose="020B0604020202020204" pitchFamily="34" charset="0"/>
              <a:buChar char="-"/>
              <a:defRPr sz="1400" kern="0">
                <a:solidFill>
                  <a:schemeClr val="tx1"/>
                </a:solidFill>
              </a:defRPr>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18019944"/>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7598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1013258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err="1">
              <a:solidFill>
                <a:schemeClr val="bg1"/>
              </a:solidFill>
            </a:endParaRPr>
          </a:p>
        </p:txBody>
      </p:sp>
      <p:sp>
        <p:nvSpPr>
          <p:cNvPr id="9" name="Text Placeholder 8"/>
          <p:cNvSpPr>
            <a:spLocks noGrp="1"/>
          </p:cNvSpPr>
          <p:nvPr>
            <p:ph type="body" sz="quarter" idx="10"/>
          </p:nvPr>
        </p:nvSpPr>
        <p:spPr>
          <a:xfrm>
            <a:off x="1003200"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60888"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18576"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176264"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9233951" y="2009775"/>
            <a:ext cx="1981300"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949912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227334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Vertical Window Image_Cobalt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35E8F-D0E6-4E91-BC16-1E970996B1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741302" y="1456388"/>
            <a:ext cx="5354698" cy="1686205"/>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741302" y="3457743"/>
            <a:ext cx="5506648"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1429863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PROCESS FIVE COLUMN">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C7EC625-DE37-4829-ACBE-0373F0B82962}"/>
              </a:ext>
            </a:extLst>
          </p:cNvPr>
          <p:cNvSpPr>
            <a:spLocks noGrp="1"/>
          </p:cNvSpPr>
          <p:nvPr>
            <p:ph type="body" sz="quarter" idx="14"/>
          </p:nvPr>
        </p:nvSpPr>
        <p:spPr>
          <a:xfrm>
            <a:off x="1003200" y="1322388"/>
            <a:ext cx="1899657" cy="4554538"/>
          </a:xfrm>
          <a:solidFill>
            <a:srgbClr val="E5E5E5"/>
          </a:solidFill>
        </p:spPr>
        <p:txBody>
          <a:bodyPr lIns="91440" tIns="1005840" rIns="91440"/>
          <a:lstStyle>
            <a:lvl1pPr>
              <a:defRPr sz="1600" b="1" spc="0"/>
            </a:lvl1pPr>
            <a:lvl2pPr>
              <a:defRPr sz="1600" b="0">
                <a:solidFill>
                  <a:schemeClr val="tx2"/>
                </a:solidFill>
              </a:defRPr>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8037C46F-D057-4106-9B45-A730A557B5D9}"/>
              </a:ext>
            </a:extLst>
          </p:cNvPr>
          <p:cNvSpPr>
            <a:spLocks noGrp="1"/>
          </p:cNvSpPr>
          <p:nvPr>
            <p:ph type="body" sz="quarter" idx="20"/>
          </p:nvPr>
        </p:nvSpPr>
        <p:spPr>
          <a:xfrm>
            <a:off x="30726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FE33DBCF-2199-4682-AAC2-C3FC0CBE92A8}"/>
              </a:ext>
            </a:extLst>
          </p:cNvPr>
          <p:cNvSpPr>
            <a:spLocks noGrp="1"/>
          </p:cNvSpPr>
          <p:nvPr>
            <p:ph type="body" sz="quarter" idx="21"/>
          </p:nvPr>
        </p:nvSpPr>
        <p:spPr>
          <a:xfrm>
            <a:off x="51420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8">
            <a:extLst>
              <a:ext uri="{FF2B5EF4-FFF2-40B4-BE49-F238E27FC236}">
                <a16:creationId xmlns:a16="http://schemas.microsoft.com/office/drawing/2014/main" id="{E130E5C8-8660-4D01-AD3B-CEEFB37F7538}"/>
              </a:ext>
            </a:extLst>
          </p:cNvPr>
          <p:cNvSpPr>
            <a:spLocks noGrp="1"/>
          </p:cNvSpPr>
          <p:nvPr>
            <p:ph type="body" sz="quarter" idx="22"/>
          </p:nvPr>
        </p:nvSpPr>
        <p:spPr>
          <a:xfrm>
            <a:off x="72114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F404CCF0-6C3D-42EE-9F8D-FE237FEEB13D}"/>
              </a:ext>
            </a:extLst>
          </p:cNvPr>
          <p:cNvSpPr>
            <a:spLocks noGrp="1"/>
          </p:cNvSpPr>
          <p:nvPr>
            <p:ph type="body" sz="quarter" idx="23"/>
          </p:nvPr>
        </p:nvSpPr>
        <p:spPr>
          <a:xfrm>
            <a:off x="9280798"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B0A7138E-6EE9-4E16-AB30-D7C7DA3DCEFF}"/>
              </a:ext>
            </a:extLst>
          </p:cNvPr>
          <p:cNvSpPr>
            <a:spLocks noGrp="1"/>
          </p:cNvSpPr>
          <p:nvPr>
            <p:ph type="body" sz="quarter" idx="24" hasCustomPrompt="1"/>
          </p:nvPr>
        </p:nvSpPr>
        <p:spPr>
          <a:xfrm>
            <a:off x="998538" y="1630363"/>
            <a:ext cx="1906587" cy="563562"/>
          </a:xfrm>
          <a:solidFill>
            <a:srgbClr val="1E49E2"/>
          </a:solidFill>
        </p:spPr>
        <p:txBody>
          <a:bodyPr anchor="ctr"/>
          <a:lstStyle>
            <a:lvl1pPr algn="ctr">
              <a:defRPr sz="1600" b="1" kern="0">
                <a:solidFill>
                  <a:schemeClr val="bg1"/>
                </a:solidFill>
              </a:defRPr>
            </a:lvl1pPr>
          </a:lstStyle>
          <a:p>
            <a:pPr lvl="0"/>
            <a:r>
              <a:rPr lang="en-US" dirty="0"/>
              <a:t>Subtitle</a:t>
            </a:r>
          </a:p>
        </p:txBody>
      </p:sp>
      <p:sp>
        <p:nvSpPr>
          <p:cNvPr id="15" name="Text Placeholder 3">
            <a:extLst>
              <a:ext uri="{FF2B5EF4-FFF2-40B4-BE49-F238E27FC236}">
                <a16:creationId xmlns:a16="http://schemas.microsoft.com/office/drawing/2014/main" id="{4E652417-F61A-4ABE-AAED-E30436B90B12}"/>
              </a:ext>
            </a:extLst>
          </p:cNvPr>
          <p:cNvSpPr>
            <a:spLocks noGrp="1"/>
          </p:cNvSpPr>
          <p:nvPr>
            <p:ph type="body" sz="quarter" idx="25" hasCustomPrompt="1"/>
          </p:nvPr>
        </p:nvSpPr>
        <p:spPr>
          <a:xfrm>
            <a:off x="3073464" y="1630363"/>
            <a:ext cx="1906587" cy="563562"/>
          </a:xfrm>
          <a:solidFill>
            <a:schemeClr val="tx2"/>
          </a:solidFill>
        </p:spPr>
        <p:txBody>
          <a:bodyPr anchor="ctr"/>
          <a:lstStyle>
            <a:lvl1pPr algn="ctr">
              <a:defRPr sz="1600" b="1" kern="0">
                <a:solidFill>
                  <a:schemeClr val="bg1"/>
                </a:solidFill>
              </a:defRPr>
            </a:lvl1pPr>
          </a:lstStyle>
          <a:p>
            <a:pPr lvl="0"/>
            <a:r>
              <a:rPr lang="en-US" dirty="0"/>
              <a:t>Subtitle</a:t>
            </a:r>
          </a:p>
        </p:txBody>
      </p:sp>
      <p:sp>
        <p:nvSpPr>
          <p:cNvPr id="16" name="Text Placeholder 3">
            <a:extLst>
              <a:ext uri="{FF2B5EF4-FFF2-40B4-BE49-F238E27FC236}">
                <a16:creationId xmlns:a16="http://schemas.microsoft.com/office/drawing/2014/main" id="{31218554-B99A-45E3-9AE4-434D8CA5AD2C}"/>
              </a:ext>
            </a:extLst>
          </p:cNvPr>
          <p:cNvSpPr>
            <a:spLocks noGrp="1"/>
          </p:cNvSpPr>
          <p:nvPr>
            <p:ph type="body" sz="quarter" idx="26" hasCustomPrompt="1"/>
          </p:nvPr>
        </p:nvSpPr>
        <p:spPr>
          <a:xfrm>
            <a:off x="5140699" y="1630363"/>
            <a:ext cx="1906587" cy="563562"/>
          </a:xfrm>
          <a:solidFill>
            <a:schemeClr val="accent4"/>
          </a:solidFill>
        </p:spPr>
        <p:txBody>
          <a:bodyPr anchor="ctr"/>
          <a:lstStyle>
            <a:lvl1pPr algn="ctr">
              <a:defRPr sz="1600" b="1" kern="0">
                <a:solidFill>
                  <a:schemeClr val="bg1"/>
                </a:solidFill>
              </a:defRPr>
            </a:lvl1pPr>
          </a:lstStyle>
          <a:p>
            <a:pPr lvl="0"/>
            <a:r>
              <a:rPr lang="en-US" dirty="0"/>
              <a:t>Subtitle</a:t>
            </a:r>
          </a:p>
        </p:txBody>
      </p:sp>
      <p:sp>
        <p:nvSpPr>
          <p:cNvPr id="17" name="Text Placeholder 3">
            <a:extLst>
              <a:ext uri="{FF2B5EF4-FFF2-40B4-BE49-F238E27FC236}">
                <a16:creationId xmlns:a16="http://schemas.microsoft.com/office/drawing/2014/main" id="{BFCA38BE-76B7-4635-8179-9D7DD99CD973}"/>
              </a:ext>
            </a:extLst>
          </p:cNvPr>
          <p:cNvSpPr>
            <a:spLocks noGrp="1"/>
          </p:cNvSpPr>
          <p:nvPr>
            <p:ph type="body" sz="quarter" idx="27" hasCustomPrompt="1"/>
          </p:nvPr>
        </p:nvSpPr>
        <p:spPr>
          <a:xfrm>
            <a:off x="7207934" y="1630363"/>
            <a:ext cx="1906587" cy="563562"/>
          </a:xfrm>
          <a:solidFill>
            <a:schemeClr val="accent3"/>
          </a:solidFill>
        </p:spPr>
        <p:txBody>
          <a:bodyPr anchor="ctr"/>
          <a:lstStyle>
            <a:lvl1pPr algn="ctr">
              <a:defRPr sz="1600" b="1" kern="0">
                <a:solidFill>
                  <a:schemeClr val="bg1"/>
                </a:solidFill>
              </a:defRPr>
            </a:lvl1pPr>
          </a:lstStyle>
          <a:p>
            <a:pPr lvl="0"/>
            <a:r>
              <a:rPr lang="en-US" dirty="0"/>
              <a:t>Subtitle</a:t>
            </a:r>
          </a:p>
        </p:txBody>
      </p:sp>
      <p:sp>
        <p:nvSpPr>
          <p:cNvPr id="18" name="Text Placeholder 3">
            <a:extLst>
              <a:ext uri="{FF2B5EF4-FFF2-40B4-BE49-F238E27FC236}">
                <a16:creationId xmlns:a16="http://schemas.microsoft.com/office/drawing/2014/main" id="{D2020005-E0B8-4233-8022-8AC559F11D2F}"/>
              </a:ext>
            </a:extLst>
          </p:cNvPr>
          <p:cNvSpPr>
            <a:spLocks noGrp="1"/>
          </p:cNvSpPr>
          <p:nvPr>
            <p:ph type="body" sz="quarter" idx="28" hasCustomPrompt="1"/>
          </p:nvPr>
        </p:nvSpPr>
        <p:spPr>
          <a:xfrm>
            <a:off x="9280798" y="1630363"/>
            <a:ext cx="1906587" cy="563562"/>
          </a:xfrm>
          <a:solidFill>
            <a:schemeClr val="accent1"/>
          </a:solidFill>
        </p:spPr>
        <p:txBody>
          <a:bodyPr anchor="ctr"/>
          <a:lstStyle>
            <a:lvl1pPr algn="ctr">
              <a:defRPr sz="1600" b="1" kern="0">
                <a:solidFill>
                  <a:schemeClr val="bg1"/>
                </a:solidFill>
              </a:defRPr>
            </a:lvl1pPr>
          </a:lstStyle>
          <a:p>
            <a:pPr lvl="0"/>
            <a:r>
              <a:rPr lang="en-US" dirty="0"/>
              <a:t>Subtitle</a:t>
            </a:r>
          </a:p>
        </p:txBody>
      </p:sp>
    </p:spTree>
    <p:extLst>
      <p:ext uri="{BB962C8B-B14F-4D97-AF65-F5344CB8AC3E}">
        <p14:creationId xmlns:p14="http://schemas.microsoft.com/office/powerpoint/2010/main" val="3212639141"/>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600">
                <a:solidFill>
                  <a:schemeClr val="bg1"/>
                </a:solidFill>
                <a:latin typeface="+mn-lt"/>
                <a:cs typeface="Arial" panose="020B060402020202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695858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36040" y="1720713"/>
            <a:ext cx="4968000" cy="4156211"/>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535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5695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432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4985095"/>
            <a:ext cx="5252400" cy="569387"/>
          </a:xfrm>
        </p:spPr>
        <p:txBody>
          <a:bodyPr wrap="square" anchor="b">
            <a:spAutoFit/>
          </a:bodyPr>
          <a:lstStyle>
            <a:lvl1pPr>
              <a:defRPr sz="1600">
                <a:solidFill>
                  <a:schemeClr val="bg1"/>
                </a:solidFill>
              </a:defRPr>
            </a:lvl1pPr>
            <a:lvl2pPr>
              <a:defRPr sz="16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2386961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4325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4985095"/>
            <a:ext cx="5252400" cy="569387"/>
          </a:xfrm>
        </p:spPr>
        <p:txBody>
          <a:bodyPr wrap="square" anchor="b">
            <a:spAutoFit/>
          </a:bodyPr>
          <a:lstStyle>
            <a:lvl1pPr>
              <a:defRPr sz="1600">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1425663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43250"/>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4985095"/>
            <a:ext cx="5252400" cy="569387"/>
          </a:xfrm>
        </p:spPr>
        <p:txBody>
          <a:bodyPr wrap="square" anchor="b">
            <a:spAutoFit/>
          </a:bodyPr>
          <a:lstStyle>
            <a:lvl1pPr>
              <a:defRPr sz="1600">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6976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ack Cover dark Gradien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F36415CC-18EE-44C6-AA6A-0C70BEB38184}"/>
              </a:ext>
            </a:extLst>
          </p:cNvPr>
          <p:cNvSpPr>
            <a:spLocks noGrp="1"/>
          </p:cNvSpPr>
          <p:nvPr>
            <p:ph type="body" sz="quarter" idx="10"/>
          </p:nvPr>
        </p:nvSpPr>
        <p:spPr>
          <a:xfrm>
            <a:off x="741301" y="4240696"/>
            <a:ext cx="5748399" cy="1854200"/>
          </a:xfrm>
        </p:spPr>
        <p:txBody>
          <a:bodyPr anchor="b"/>
          <a:lstStyle>
            <a:lvl1pPr>
              <a:spcAft>
                <a:spcPts val="1000"/>
              </a:spcAft>
              <a:defRPr lang="en-US" sz="900" b="0" kern="1200" dirty="0" smtClean="0">
                <a:solidFill>
                  <a:schemeClr val="bg1">
                    <a:lumMod val="65000"/>
                  </a:schemeClr>
                </a:solidFill>
                <a:latin typeface="+mn-lt"/>
                <a:ea typeface="+mn-ea"/>
                <a:cs typeface="+mn-cs"/>
              </a:defRPr>
            </a:lvl1pPr>
            <a:lvl2pPr>
              <a:spcAft>
                <a:spcPts val="1000"/>
              </a:spcAft>
              <a:defRPr sz="900" b="0">
                <a:solidFill>
                  <a:schemeClr val="tx1"/>
                </a:solidFill>
              </a:defRPr>
            </a:lvl2pPr>
          </a:lstStyle>
          <a:p>
            <a:pPr marL="0" lvl="0" indent="0" algn="l" defTabSz="685766" rtl="0" eaLnBrk="1" latinLnBrk="0" hangingPunct="1">
              <a:lnSpc>
                <a:spcPct val="100000"/>
              </a:lnSpc>
              <a:spcBef>
                <a:spcPts val="0"/>
              </a:spcBef>
              <a:spcAft>
                <a:spcPts val="600"/>
              </a:spcAft>
              <a:buFontTx/>
              <a:buNone/>
            </a:pPr>
            <a:r>
              <a:rPr lang="en-US"/>
              <a:t>Click to edit Master text styles</a:t>
            </a:r>
          </a:p>
          <a:p>
            <a:pPr marL="0" lvl="1" indent="0" algn="l" defTabSz="685766" rtl="0" eaLnBrk="1" latinLnBrk="0" hangingPunct="1">
              <a:lnSpc>
                <a:spcPct val="100000"/>
              </a:lnSpc>
              <a:spcBef>
                <a:spcPts val="0"/>
              </a:spcBef>
              <a:spcAft>
                <a:spcPts val="600"/>
              </a:spcAft>
              <a:buFontTx/>
              <a:buNone/>
            </a:pPr>
            <a:r>
              <a:rPr lang="en-US"/>
              <a:t>Second level</a:t>
            </a:r>
          </a:p>
        </p:txBody>
      </p:sp>
      <p:sp>
        <p:nvSpPr>
          <p:cNvPr id="15" name="Text Placeholder 2">
            <a:extLst>
              <a:ext uri="{FF2B5EF4-FFF2-40B4-BE49-F238E27FC236}">
                <a16:creationId xmlns:a16="http://schemas.microsoft.com/office/drawing/2014/main" id="{F1A20F0E-1C86-4DC6-957F-6F65AC8C2E29}"/>
              </a:ext>
            </a:extLst>
          </p:cNvPr>
          <p:cNvSpPr>
            <a:spLocks noGrp="1"/>
          </p:cNvSpPr>
          <p:nvPr>
            <p:ph type="body" sz="quarter" idx="14"/>
          </p:nvPr>
        </p:nvSpPr>
        <p:spPr>
          <a:xfrm>
            <a:off x="741301" y="3935061"/>
            <a:ext cx="3215651"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12" name="Group 11">
            <a:extLst>
              <a:ext uri="{FF2B5EF4-FFF2-40B4-BE49-F238E27FC236}">
                <a16:creationId xmlns:a16="http://schemas.microsoft.com/office/drawing/2014/main" id="{8F4182B8-7E62-44CE-AE54-C464674E18B6}"/>
              </a:ext>
            </a:extLst>
          </p:cNvPr>
          <p:cNvGrpSpPr/>
          <p:nvPr userDrawn="1"/>
        </p:nvGrpSpPr>
        <p:grpSpPr>
          <a:xfrm>
            <a:off x="750811" y="3494012"/>
            <a:ext cx="2035175" cy="373163"/>
            <a:chOff x="1584001" y="2682350"/>
            <a:chExt cx="2094546" cy="384049"/>
          </a:xfrm>
        </p:grpSpPr>
        <p:pic>
          <p:nvPicPr>
            <p:cNvPr id="13" name="Picture 12">
              <a:extLst>
                <a:ext uri="{FF2B5EF4-FFF2-40B4-BE49-F238E27FC236}">
                  <a16:creationId xmlns:a16="http://schemas.microsoft.com/office/drawing/2014/main" id="{25DDC481-4310-4B64-9A5D-208CF9409F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4335"/>
            <a:stretch/>
          </p:blipFill>
          <p:spPr>
            <a:xfrm>
              <a:off x="1584001" y="2682350"/>
              <a:ext cx="1273500" cy="384049"/>
            </a:xfrm>
            <a:prstGeom prst="rect">
              <a:avLst/>
            </a:prstGeom>
          </p:spPr>
        </p:pic>
        <p:pic>
          <p:nvPicPr>
            <p:cNvPr id="16" name="Picture 15">
              <a:extLst>
                <a:ext uri="{FF2B5EF4-FFF2-40B4-BE49-F238E27FC236}">
                  <a16:creationId xmlns:a16="http://schemas.microsoft.com/office/drawing/2014/main" id="{66404136-6381-48A3-932A-AC26BF0178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76023" y="2682350"/>
              <a:ext cx="402524" cy="384049"/>
            </a:xfrm>
            <a:prstGeom prst="rect">
              <a:avLst/>
            </a:prstGeom>
          </p:spPr>
        </p:pic>
        <p:grpSp>
          <p:nvGrpSpPr>
            <p:cNvPr id="17" name="Group 16">
              <a:extLst>
                <a:ext uri="{FF2B5EF4-FFF2-40B4-BE49-F238E27FC236}">
                  <a16:creationId xmlns:a16="http://schemas.microsoft.com/office/drawing/2014/main" id="{AB824263-AD0D-4152-BFED-1CCF21CB8F58}"/>
                </a:ext>
              </a:extLst>
            </p:cNvPr>
            <p:cNvGrpSpPr/>
            <p:nvPr userDrawn="1"/>
          </p:nvGrpSpPr>
          <p:grpSpPr>
            <a:xfrm>
              <a:off x="2867305" y="2682351"/>
              <a:ext cx="383774" cy="383774"/>
              <a:chOff x="3296507" y="2682351"/>
              <a:chExt cx="383774" cy="383774"/>
            </a:xfrm>
          </p:grpSpPr>
          <p:sp>
            <p:nvSpPr>
              <p:cNvPr id="19" name="Freeform 5">
                <a:extLst>
                  <a:ext uri="{FF2B5EF4-FFF2-40B4-BE49-F238E27FC236}">
                    <a16:creationId xmlns:a16="http://schemas.microsoft.com/office/drawing/2014/main" id="{F49B6BE1-732C-47F7-8AC3-AD41EB4E311F}"/>
                  </a:ext>
                </a:extLst>
              </p:cNvPr>
              <p:cNvSpPr>
                <a:spLocks noEditPoints="1"/>
              </p:cNvSpPr>
              <p:nvPr userDrawn="1"/>
            </p:nvSpPr>
            <p:spPr bwMode="auto">
              <a:xfrm>
                <a:off x="3296507" y="2682351"/>
                <a:ext cx="383774" cy="3837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9C076922-9A80-4B8C-AAD2-A84504263528}"/>
                  </a:ext>
                </a:extLst>
              </p:cNvPr>
              <p:cNvSpPr>
                <a:spLocks noEditPoints="1"/>
              </p:cNvSpPr>
              <p:nvPr userDrawn="1"/>
            </p:nvSpPr>
            <p:spPr bwMode="auto">
              <a:xfrm>
                <a:off x="3389916" y="2775760"/>
                <a:ext cx="196875" cy="196875"/>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7">
                <a:extLst>
                  <a:ext uri="{FF2B5EF4-FFF2-40B4-BE49-F238E27FC236}">
                    <a16:creationId xmlns:a16="http://schemas.microsoft.com/office/drawing/2014/main" id="{C440F010-AD08-48DE-A162-07A7BB051D29}"/>
                  </a:ext>
                </a:extLst>
              </p:cNvPr>
              <p:cNvSpPr>
                <a:spLocks noChangeArrowheads="1"/>
              </p:cNvSpPr>
              <p:nvPr userDrawn="1"/>
            </p:nvSpPr>
            <p:spPr bwMode="auto">
              <a:xfrm>
                <a:off x="3567723" y="2748727"/>
                <a:ext cx="46101" cy="46101"/>
              </a:xfrm>
              <a:prstGeom prst="ellipse">
                <a:avLst/>
              </a:pr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23" name="Graphic 22">
            <a:extLst>
              <a:ext uri="{FF2B5EF4-FFF2-40B4-BE49-F238E27FC236}">
                <a16:creationId xmlns:a16="http://schemas.microsoft.com/office/drawing/2014/main" id="{BB7DCF77-C63C-4BBE-88C9-6A8B122B82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3722336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US" sz="1000" b="0" noProof="0" dirty="0">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16569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V -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293884-2B4F-6AD1-BB0C-F8C4B45523A1}"/>
              </a:ext>
            </a:extLst>
          </p:cNvPr>
          <p:cNvSpPr/>
          <p:nvPr userDrawn="1"/>
        </p:nvSpPr>
        <p:spPr>
          <a:xfrm>
            <a:off x="0" y="6477000"/>
            <a:ext cx="1047496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11" name="Rectangle 10">
            <a:extLst>
              <a:ext uri="{FF2B5EF4-FFF2-40B4-BE49-F238E27FC236}">
                <a16:creationId xmlns:a16="http://schemas.microsoft.com/office/drawing/2014/main" id="{E55116E3-7CB7-1EC9-14A4-D50D8C0498CA}"/>
              </a:ext>
            </a:extLst>
          </p:cNvPr>
          <p:cNvSpPr/>
          <p:nvPr userDrawn="1"/>
        </p:nvSpPr>
        <p:spPr>
          <a:xfrm>
            <a:off x="0" y="1280160"/>
            <a:ext cx="2400300" cy="5577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rgbClr val="00338D"/>
              </a:solidFill>
            </a:endParaRPr>
          </a:p>
        </p:txBody>
      </p:sp>
      <p:sp>
        <p:nvSpPr>
          <p:cNvPr id="5" name="Bildplatzhalter 4">
            <a:extLst>
              <a:ext uri="{FF2B5EF4-FFF2-40B4-BE49-F238E27FC236}">
                <a16:creationId xmlns:a16="http://schemas.microsoft.com/office/drawing/2014/main" id="{A2EE378C-6F7A-F083-D8CE-CFE58EF7D487}"/>
              </a:ext>
            </a:extLst>
          </p:cNvPr>
          <p:cNvSpPr>
            <a:spLocks noGrp="1"/>
          </p:cNvSpPr>
          <p:nvPr>
            <p:ph type="pic" sz="quarter" idx="21" hasCustomPrompt="1"/>
          </p:nvPr>
        </p:nvSpPr>
        <p:spPr>
          <a:xfrm>
            <a:off x="504483" y="1427479"/>
            <a:ext cx="1261872" cy="1399032"/>
          </a:xfrm>
          <a:prstGeom prst="rect">
            <a:avLst/>
          </a:prstGeom>
        </p:spPr>
        <p:txBody>
          <a:bodyPr vert="horz"/>
          <a:lstStyle>
            <a:lvl1pPr>
              <a:defRPr sz="599">
                <a:solidFill>
                  <a:srgbClr val="00338D"/>
                </a:solidFill>
                <a:latin typeface="+mn-lt"/>
              </a:defRPr>
            </a:lvl1pPr>
          </a:lstStyle>
          <a:p>
            <a:r>
              <a:rPr lang="en-GB" noProof="0"/>
              <a:t>Picture</a:t>
            </a:r>
          </a:p>
        </p:txBody>
      </p:sp>
      <p:sp>
        <p:nvSpPr>
          <p:cNvPr id="10" name="TextBox 9">
            <a:extLst>
              <a:ext uri="{FF2B5EF4-FFF2-40B4-BE49-F238E27FC236}">
                <a16:creationId xmlns:a16="http://schemas.microsoft.com/office/drawing/2014/main" id="{F7D4627A-6B8B-489B-9469-DBE99B9AADF1}"/>
              </a:ext>
              <a:ext uri="{C183D7F6-B498-43B3-948B-1728B52AA6E4}">
                <adec:decorative xmlns:adec="http://schemas.microsoft.com/office/drawing/2017/decorative" val="1"/>
              </a:ext>
            </a:extLst>
          </p:cNvPr>
          <p:cNvSpPr txBox="1"/>
          <p:nvPr userDrawn="1"/>
        </p:nvSpPr>
        <p:spPr>
          <a:xfrm>
            <a:off x="2664774" y="6536119"/>
            <a:ext cx="8528693"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u="none" strike="noStrike" kern="1200" dirty="0">
                <a:solidFill>
                  <a:schemeClr val="tx1">
                    <a:lumMod val="50000"/>
                    <a:lumOff val="50000"/>
                  </a:schemeClr>
                </a:solidFill>
                <a:effectLst/>
                <a:latin typeface="+mn-lt"/>
                <a:ea typeface="+mn-ea"/>
                <a:cs typeface="+mn-cs"/>
              </a:rPr>
              <a:t>© 2026 KPMG LLP, a Delaware limited liability partnership and a member firm of the KPMG global organization of independent member firms affiliated with KPMG International Limited, a private English company limited by guarantee. All rights reserved.</a:t>
            </a:r>
            <a:endParaRPr lang="en-US" sz="600" kern="1200" noProof="0" dirty="0">
              <a:solidFill>
                <a:schemeClr val="bg1">
                  <a:lumMod val="65000"/>
                </a:schemeClr>
              </a:solidFill>
              <a:latin typeface="+mn-lt"/>
              <a:ea typeface="+mn-ea"/>
              <a:cs typeface="+mn-cs"/>
            </a:endParaRPr>
          </a:p>
        </p:txBody>
      </p:sp>
      <p:sp>
        <p:nvSpPr>
          <p:cNvPr id="14" name="Textplatzhalter 14">
            <a:extLst>
              <a:ext uri="{FF2B5EF4-FFF2-40B4-BE49-F238E27FC236}">
                <a16:creationId xmlns:a16="http://schemas.microsoft.com/office/drawing/2014/main" id="{FB556B22-73A6-3261-6DF8-7281F0B61BEC}"/>
              </a:ext>
            </a:extLst>
          </p:cNvPr>
          <p:cNvSpPr>
            <a:spLocks noGrp="1"/>
          </p:cNvSpPr>
          <p:nvPr>
            <p:ph type="body" sz="quarter" idx="20" hasCustomPrompt="1"/>
          </p:nvPr>
        </p:nvSpPr>
        <p:spPr>
          <a:xfrm>
            <a:off x="502857" y="162444"/>
            <a:ext cx="11192256" cy="121990"/>
          </a:xfrm>
          <a:prstGeom prst="rect">
            <a:avLst/>
          </a:prstGeom>
        </p:spPr>
        <p:txBody>
          <a:bodyPr vert="horz" lIns="0" tIns="0" rIns="0" bIns="7200" anchor="b" anchorCtr="0"/>
          <a:lstStyle>
            <a:lvl1pPr>
              <a:lnSpc>
                <a:spcPts val="769"/>
              </a:lnSpc>
              <a:tabLst>
                <a:tab pos="105209" algn="l"/>
              </a:tabLst>
              <a:defRPr sz="700" b="0" i="0" cap="all" spc="47" baseline="0">
                <a:solidFill>
                  <a:srgbClr val="00338D"/>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a:t>Enter title here</a:t>
            </a:r>
          </a:p>
        </p:txBody>
      </p:sp>
      <p:sp>
        <p:nvSpPr>
          <p:cNvPr id="13" name="Text Placeholder 5">
            <a:extLst>
              <a:ext uri="{FF2B5EF4-FFF2-40B4-BE49-F238E27FC236}">
                <a16:creationId xmlns:a16="http://schemas.microsoft.com/office/drawing/2014/main" id="{56041AEC-AC5F-887A-04CB-B3CD21634653}"/>
              </a:ext>
            </a:extLst>
          </p:cNvPr>
          <p:cNvSpPr>
            <a:spLocks noGrp="1"/>
          </p:cNvSpPr>
          <p:nvPr>
            <p:ph type="body" sz="quarter" idx="26"/>
          </p:nvPr>
        </p:nvSpPr>
        <p:spPr>
          <a:xfrm>
            <a:off x="504483" y="2966719"/>
            <a:ext cx="1666461" cy="3319781"/>
          </a:xfrm>
          <a:prstGeom prst="rect">
            <a:avLst/>
          </a:prstGeom>
        </p:spPr>
        <p:txBody>
          <a:bodyPr lIns="0" tIns="0" rIns="0" bIns="0"/>
          <a:lstStyle>
            <a:lvl1pPr>
              <a:lnSpc>
                <a:spcPct val="100000"/>
              </a:lnSpc>
              <a:spcAft>
                <a:spcPts val="400"/>
              </a:spcAft>
              <a:defRPr sz="800" b="1">
                <a:solidFill>
                  <a:srgbClr val="00338D"/>
                </a:solidFill>
              </a:defRPr>
            </a:lvl1pPr>
            <a:lvl2pPr>
              <a:spcBef>
                <a:spcPts val="0"/>
              </a:spcBef>
              <a:spcAft>
                <a:spcPts val="400"/>
              </a:spcAft>
              <a:tabLst>
                <a:tab pos="231775" algn="l"/>
              </a:tabLst>
              <a:defRPr sz="800">
                <a:solidFill>
                  <a:srgbClr val="00338D"/>
                </a:solidFill>
              </a:defRPr>
            </a:lvl2pPr>
            <a:lvl3pPr marL="114300" indent="-114300">
              <a:spcBef>
                <a:spcPts val="0"/>
              </a:spcBef>
              <a:spcAft>
                <a:spcPts val="400"/>
              </a:spcAft>
              <a:buFont typeface="Arial" panose="020B0604020202020204" pitchFamily="34" charset="0"/>
              <a:buChar char="•"/>
              <a:defRPr sz="800">
                <a:solidFill>
                  <a:srgbClr val="00338D"/>
                </a:solidFill>
              </a:defRPr>
            </a:lvl3pPr>
            <a:lvl4pPr marL="228600" indent="-103188">
              <a:spcBef>
                <a:spcPts val="0"/>
              </a:spcBef>
              <a:spcAft>
                <a:spcPts val="400"/>
              </a:spcAft>
              <a:defRPr sz="800">
                <a:solidFill>
                  <a:srgbClr val="00338D"/>
                </a:solidFill>
              </a:defRPr>
            </a:lvl4pPr>
            <a:lvl5pPr marL="342900" indent="-114300">
              <a:spcBef>
                <a:spcPts val="0"/>
              </a:spcBef>
              <a:spcAft>
                <a:spcPts val="400"/>
              </a:spcAft>
              <a:buFont typeface="Arial" panose="020B0604020202020204" pitchFamily="34" charset="0"/>
              <a:buChar char="•"/>
              <a:defRPr sz="800">
                <a:solidFill>
                  <a:srgbClr val="0033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8">
            <a:extLst>
              <a:ext uri="{FF2B5EF4-FFF2-40B4-BE49-F238E27FC236}">
                <a16:creationId xmlns:a16="http://schemas.microsoft.com/office/drawing/2014/main" id="{3ACA4784-6014-1544-0BC9-D0A3F1B793FC}"/>
              </a:ext>
            </a:extLst>
          </p:cNvPr>
          <p:cNvSpPr>
            <a:spLocks noGrp="1"/>
          </p:cNvSpPr>
          <p:nvPr>
            <p:ph type="body" sz="quarter" idx="27"/>
          </p:nvPr>
        </p:nvSpPr>
        <p:spPr>
          <a:xfrm>
            <a:off x="2570480" y="1409700"/>
            <a:ext cx="9126220" cy="4876800"/>
          </a:xfrm>
          <a:prstGeom prst="rect">
            <a:avLst/>
          </a:prstGeom>
        </p:spPr>
        <p:txBody>
          <a:bodyPr lIns="0" tIns="0" rIns="0" bIns="0"/>
          <a:lstStyle>
            <a:lvl1pPr>
              <a:lnSpc>
                <a:spcPct val="100000"/>
              </a:lnSpc>
              <a:spcBef>
                <a:spcPts val="0"/>
              </a:spcBef>
              <a:spcAft>
                <a:spcPts val="400"/>
              </a:spcAft>
              <a:defRPr sz="1000" b="1">
                <a:solidFill>
                  <a:srgbClr val="00338D"/>
                </a:solidFill>
              </a:defRPr>
            </a:lvl1pPr>
            <a:lvl2pPr>
              <a:lnSpc>
                <a:spcPct val="100000"/>
              </a:lnSpc>
              <a:spcBef>
                <a:spcPts val="0"/>
              </a:spcBef>
              <a:spcAft>
                <a:spcPts val="400"/>
              </a:spcAft>
              <a:defRPr sz="1000" b="0">
                <a:solidFill>
                  <a:schemeClr val="tx1"/>
                </a:solidFill>
              </a:defRPr>
            </a:lvl2pPr>
            <a:lvl3pPr marL="174625" indent="-174625">
              <a:lnSpc>
                <a:spcPct val="100000"/>
              </a:lnSpc>
              <a:spcBef>
                <a:spcPts val="0"/>
              </a:spcBef>
              <a:spcAft>
                <a:spcPts val="400"/>
              </a:spcAft>
              <a:buFont typeface="Arial" panose="020B0604020202020204" pitchFamily="34" charset="0"/>
              <a:buChar char="•"/>
              <a:defRPr sz="1000" b="0">
                <a:solidFill>
                  <a:schemeClr val="tx1"/>
                </a:solidFill>
              </a:defRPr>
            </a:lvl3pPr>
            <a:lvl4pPr marL="342900" indent="-163513">
              <a:lnSpc>
                <a:spcPct val="100000"/>
              </a:lnSpc>
              <a:spcBef>
                <a:spcPts val="0"/>
              </a:spcBef>
              <a:spcAft>
                <a:spcPts val="400"/>
              </a:spcAft>
              <a:defRPr sz="1000" b="0">
                <a:solidFill>
                  <a:schemeClr val="tx1"/>
                </a:solidFill>
              </a:defRPr>
            </a:lvl4pPr>
            <a:lvl5pPr marL="517525" indent="-169863">
              <a:lnSpc>
                <a:spcPct val="100000"/>
              </a:lnSpc>
              <a:spcBef>
                <a:spcPts val="0"/>
              </a:spcBef>
              <a:spcAft>
                <a:spcPts val="400"/>
              </a:spcAft>
              <a:buFont typeface="Arial" panose="020B0604020202020204" pitchFamily="34" charset="0"/>
              <a:buChar char="•"/>
              <a:defRPr sz="1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92E201C-6B01-4F26-A944-A9C182C8C9CC}"/>
              </a:ext>
            </a:extLst>
          </p:cNvPr>
          <p:cNvSpPr>
            <a:spLocks noGrp="1"/>
          </p:cNvSpPr>
          <p:nvPr>
            <p:ph type="title" hasCustomPrompt="1"/>
          </p:nvPr>
        </p:nvSpPr>
        <p:spPr>
          <a:xfrm>
            <a:off x="501520" y="441590"/>
            <a:ext cx="11192256" cy="701410"/>
          </a:xfrm>
          <a:prstGeom prst="rect">
            <a:avLst/>
          </a:prstGeom>
        </p:spPr>
        <p:txBody>
          <a:bodyPr/>
          <a:lstStyle/>
          <a:p>
            <a:r>
              <a:rPr lang="en-US"/>
              <a:t>Click to edit Name</a:t>
            </a:r>
            <a:endParaRPr lang="en-GB"/>
          </a:p>
        </p:txBody>
      </p:sp>
      <p:sp>
        <p:nvSpPr>
          <p:cNvPr id="18" name="Rectangle 17">
            <a:extLst>
              <a:ext uri="{FF2B5EF4-FFF2-40B4-BE49-F238E27FC236}">
                <a16:creationId xmlns:a16="http://schemas.microsoft.com/office/drawing/2014/main" id="{6A045506-3347-6F12-E597-D94AAA1F0BDD}"/>
              </a:ext>
            </a:extLst>
          </p:cNvPr>
          <p:cNvSpPr/>
          <p:nvPr userDrawn="1"/>
        </p:nvSpPr>
        <p:spPr>
          <a:xfrm>
            <a:off x="495300" y="349296"/>
            <a:ext cx="11192256" cy="27432"/>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100">
              <a:solidFill>
                <a:schemeClr val="tx1"/>
              </a:solidFill>
            </a:endParaRPr>
          </a:p>
        </p:txBody>
      </p:sp>
    </p:spTree>
    <p:extLst>
      <p:ext uri="{BB962C8B-B14F-4D97-AF65-F5344CB8AC3E}">
        <p14:creationId xmlns:p14="http://schemas.microsoft.com/office/powerpoint/2010/main" val="399414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741301" y="1470479"/>
            <a:ext cx="6350010" cy="4445007"/>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017666"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017666"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3AE81D1E-EC03-4E35-9F55-9751C67CE0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185271779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35E8F-D0E6-4E91-BC16-1E970996B1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29" y="2180"/>
            <a:ext cx="12190341" cy="6855820"/>
          </a:xfrm>
          <a:prstGeom prst="rect">
            <a:avLst/>
          </a:prstGeom>
        </p:spPr>
      </p:pic>
      <p:sp>
        <p:nvSpPr>
          <p:cNvPr id="2" name="Title 1"/>
          <p:cNvSpPr>
            <a:spLocks noGrp="1"/>
          </p:cNvSpPr>
          <p:nvPr>
            <p:ph type="ctrTitle" hasCustomPrompt="1"/>
          </p:nvPr>
        </p:nvSpPr>
        <p:spPr>
          <a:xfrm>
            <a:off x="741302" y="1456388"/>
            <a:ext cx="5354698" cy="1686205"/>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userDrawn="1">
            <p:ph type="body" sz="quarter" idx="11"/>
          </p:nvPr>
        </p:nvSpPr>
        <p:spPr>
          <a:xfrm>
            <a:off x="741302" y="3457743"/>
            <a:ext cx="5506648"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1708321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35E8F-D0E6-4E91-BC16-1E970996B1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9" y="467"/>
            <a:ext cx="12190341" cy="6857066"/>
          </a:xfrm>
          <a:prstGeom prst="rect">
            <a:avLst/>
          </a:prstGeom>
        </p:spPr>
      </p:pic>
      <p:sp>
        <p:nvSpPr>
          <p:cNvPr id="2" name="Title 1"/>
          <p:cNvSpPr>
            <a:spLocks noGrp="1"/>
          </p:cNvSpPr>
          <p:nvPr>
            <p:ph type="ctrTitle" hasCustomPrompt="1"/>
          </p:nvPr>
        </p:nvSpPr>
        <p:spPr>
          <a:xfrm>
            <a:off x="741302" y="1456388"/>
            <a:ext cx="5354698" cy="1686205"/>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1302" y="3457743"/>
            <a:ext cx="5506648"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3279757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35E8F-D0E6-4E91-BC16-1E970996B1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741302" y="1456388"/>
            <a:ext cx="5354698" cy="1686205"/>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userDrawn="1">
            <p:ph type="body" sz="quarter" idx="11"/>
          </p:nvPr>
        </p:nvSpPr>
        <p:spPr>
          <a:xfrm>
            <a:off x="741302" y="3281032"/>
            <a:ext cx="5506648"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744139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4">
    <p:bg>
      <p:bgPr>
        <a:gradFill flip="none" rotWithShape="1">
          <a:gsLst>
            <a:gs pos="100000">
              <a:schemeClr val="accent1"/>
            </a:gs>
            <a:gs pos="0">
              <a:schemeClr val="accent5"/>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1302" y="1456388"/>
            <a:ext cx="4916548"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1302" y="5007009"/>
            <a:ext cx="4916548"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pic>
        <p:nvPicPr>
          <p:cNvPr id="3" name="Picture 2" descr="A close up of a computer&#10;&#10;Description automatically generated">
            <a:extLst>
              <a:ext uri="{FF2B5EF4-FFF2-40B4-BE49-F238E27FC236}">
                <a16:creationId xmlns:a16="http://schemas.microsoft.com/office/drawing/2014/main" id="{CED48CBB-8F06-86B1-9F7A-8B4772850D8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5883"/>
          <a:stretch/>
        </p:blipFill>
        <p:spPr>
          <a:xfrm>
            <a:off x="7682844" y="720351"/>
            <a:ext cx="3767853" cy="5415233"/>
          </a:xfrm>
          <a:prstGeom prst="rect">
            <a:avLst/>
          </a:prstGeom>
        </p:spPr>
      </p:pic>
    </p:spTree>
    <p:extLst>
      <p:ext uri="{BB962C8B-B14F-4D97-AF65-F5344CB8AC3E}">
        <p14:creationId xmlns:p14="http://schemas.microsoft.com/office/powerpoint/2010/main" val="3403341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741301" y="1470479"/>
            <a:ext cx="6350010" cy="4445007"/>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017666"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1017666" y="4752153"/>
            <a:ext cx="5765982" cy="816606"/>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9" name="Graphic 8">
            <a:extLst>
              <a:ext uri="{FF2B5EF4-FFF2-40B4-BE49-F238E27FC236}">
                <a16:creationId xmlns:a16="http://schemas.microsoft.com/office/drawing/2014/main" id="{3AE81D1E-EC03-4E35-9F55-9751C67CE0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36448848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741301" y="1470479"/>
            <a:ext cx="3099633"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017666"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userDrawn="1">
            <p:ph type="body" sz="quarter" idx="11"/>
          </p:nvPr>
        </p:nvSpPr>
        <p:spPr>
          <a:xfrm>
            <a:off x="1017666" y="4752153"/>
            <a:ext cx="2487267" cy="81577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7" name="Graphic 6">
            <a:extLst>
              <a:ext uri="{FF2B5EF4-FFF2-40B4-BE49-F238E27FC236}">
                <a16:creationId xmlns:a16="http://schemas.microsoft.com/office/drawing/2014/main" id="{38ADB91F-075F-40EA-BBF8-09E1B53E1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749277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656602" y="736722"/>
            <a:ext cx="7794097" cy="545586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923066" y="5075895"/>
            <a:ext cx="7260639"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922009" y="1002219"/>
            <a:ext cx="7260639" cy="3950972"/>
          </a:xfrm>
        </p:spPr>
        <p:txBody>
          <a:bodyPr/>
          <a:lstStyle>
            <a:lvl1pPr>
              <a:defRPr lang="en-GB" sz="6600" kern="1200" baseline="0" dirty="0">
                <a:solidFill>
                  <a:schemeClr val="bg1"/>
                </a:solidFill>
                <a:latin typeface="+mj-lt"/>
                <a:ea typeface="+mj-ea"/>
                <a:cs typeface="+mj-cs"/>
              </a:defRPr>
            </a:lvl1pPr>
          </a:lstStyle>
          <a:p>
            <a:r>
              <a:rPr lang="en-GB"/>
              <a:t>Title slide text only</a:t>
            </a:r>
          </a:p>
        </p:txBody>
      </p:sp>
      <p:pic>
        <p:nvPicPr>
          <p:cNvPr id="7" name="Graphic 6">
            <a:extLst>
              <a:ext uri="{FF2B5EF4-FFF2-40B4-BE49-F238E27FC236}">
                <a16:creationId xmlns:a16="http://schemas.microsoft.com/office/drawing/2014/main" id="{FBDA91F4-0EDF-45F7-BE99-6872894A16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66857274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686675" y="736722"/>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953138" y="5075895"/>
            <a:ext cx="3229510"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2" name="Title 1"/>
          <p:cNvSpPr>
            <a:spLocks noGrp="1"/>
          </p:cNvSpPr>
          <p:nvPr>
            <p:ph type="ctrTitle" hasCustomPrompt="1"/>
          </p:nvPr>
        </p:nvSpPr>
        <p:spPr>
          <a:xfrm>
            <a:off x="7953138" y="1002219"/>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pic>
        <p:nvPicPr>
          <p:cNvPr id="11" name="Graphic 10">
            <a:extLst>
              <a:ext uri="{FF2B5EF4-FFF2-40B4-BE49-F238E27FC236}">
                <a16:creationId xmlns:a16="http://schemas.microsoft.com/office/drawing/2014/main" id="{7ECC0639-96E3-412C-BC90-5540FE2BEC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521626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741301" y="1468380"/>
            <a:ext cx="5885053" cy="4087973"/>
          </a:xfrm>
          <a:solidFill>
            <a:schemeClr val="accent1"/>
          </a:solidFill>
        </p:spPr>
        <p:txBody>
          <a:bodyPr anchor="ctr"/>
          <a:lstStyle>
            <a:lvl1pPr algn="ctr">
              <a:defRPr sz="1000" b="0">
                <a:solidFill>
                  <a:schemeClr val="bg1"/>
                </a:solidFill>
              </a:defRPr>
            </a:lvl1pPr>
          </a:lstStyle>
          <a:p>
            <a:r>
              <a:rPr lang="en-US"/>
              <a:t>Click icon to add picture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7C82C8FF-4554-4D33-9E91-3BB7D4A856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7" y="736722"/>
            <a:ext cx="914400" cy="368346"/>
          </a:xfrm>
          <a:prstGeom prst="rect">
            <a:avLst/>
          </a:prstGeom>
        </p:spPr>
      </p:pic>
    </p:spTree>
    <p:extLst>
      <p:ext uri="{BB962C8B-B14F-4D97-AF65-F5344CB8AC3E}">
        <p14:creationId xmlns:p14="http://schemas.microsoft.com/office/powerpoint/2010/main" val="3839191111"/>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741301" y="732868"/>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8" name="Graphic 7">
            <a:extLst>
              <a:ext uri="{FF2B5EF4-FFF2-40B4-BE49-F238E27FC236}">
                <a16:creationId xmlns:a16="http://schemas.microsoft.com/office/drawing/2014/main" id="{20418D56-2AD4-4649-A855-7B7DABEE4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89910" y="736722"/>
            <a:ext cx="914400" cy="368346"/>
          </a:xfrm>
          <a:prstGeom prst="rect">
            <a:avLst/>
          </a:prstGeom>
        </p:spPr>
      </p:pic>
    </p:spTree>
    <p:extLst>
      <p:ext uri="{BB962C8B-B14F-4D97-AF65-F5344CB8AC3E}">
        <p14:creationId xmlns:p14="http://schemas.microsoft.com/office/powerpoint/2010/main" val="17096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741301" y="1470479"/>
            <a:ext cx="3099633"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017666"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017666"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38ADB91F-075F-40EA-BBF8-09E1B53E1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37973592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09676"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741301" y="1456388"/>
            <a:ext cx="3432043"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741301" y="5007010"/>
            <a:ext cx="3432043"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pic>
        <p:nvPicPr>
          <p:cNvPr id="10" name="Graphic 9">
            <a:extLst>
              <a:ext uri="{FF2B5EF4-FFF2-40B4-BE49-F238E27FC236}">
                <a16:creationId xmlns:a16="http://schemas.microsoft.com/office/drawing/2014/main" id="{C6BE9D60-8E37-4DED-A951-A9C36EAA76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100335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1302" y="1456388"/>
            <a:ext cx="5506648"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741302" y="5007009"/>
            <a:ext cx="5506648" cy="810000"/>
          </a:xfrm>
          <a:ln w="3175">
            <a:noFill/>
            <a:prstDash val="lgDash"/>
          </a:ln>
        </p:spPr>
        <p:txBody>
          <a:bodyPr wrap="square" anchor="b">
            <a:noAutofit/>
          </a:bodyPr>
          <a:lstStyle>
            <a:lvl1pPr>
              <a:defRPr sz="1400" b="1">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686141" y="736722"/>
            <a:ext cx="3764557" cy="539125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pic>
        <p:nvPicPr>
          <p:cNvPr id="10" name="Graphic 9">
            <a:extLst>
              <a:ext uri="{FF2B5EF4-FFF2-40B4-BE49-F238E27FC236}">
                <a16:creationId xmlns:a16="http://schemas.microsoft.com/office/drawing/2014/main" id="{9A84BD71-38D7-4AC1-B38A-7DE8843A6D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291543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00C76C-8FDF-939D-9BF7-ED86B8A09683}"/>
              </a:ext>
            </a:extLst>
          </p:cNvPr>
          <p:cNvSpPr/>
          <p:nvPr userDrawn="1"/>
        </p:nvSpPr>
        <p:spPr>
          <a:xfrm>
            <a:off x="0" y="0"/>
            <a:ext cx="7146235" cy="6029608"/>
          </a:xfrm>
          <a:prstGeom prst="rect">
            <a:avLst/>
          </a:prstGeom>
          <a:gradFill>
            <a:gsLst>
              <a:gs pos="0">
                <a:srgbClr val="7213EA"/>
              </a:gs>
              <a:gs pos="100000">
                <a:srgbClr val="1E49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a:xfrm>
            <a:off x="995364" y="2296814"/>
            <a:ext cx="4020256" cy="533400"/>
          </a:xfrm>
        </p:spPr>
        <p:txBody>
          <a:bodyPr anchor="ctr"/>
          <a:lstStyle>
            <a:lvl1pPr>
              <a:defRPr sz="6600">
                <a:solidFill>
                  <a:schemeClr val="bg1"/>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2858FFCE-70FF-E8A9-1517-97027D03F890}"/>
              </a:ext>
            </a:extLst>
          </p:cNvPr>
          <p:cNvSpPr>
            <a:spLocks noGrp="1"/>
          </p:cNvSpPr>
          <p:nvPr>
            <p:ph type="body" sz="quarter" idx="10"/>
          </p:nvPr>
        </p:nvSpPr>
        <p:spPr>
          <a:xfrm>
            <a:off x="5222081" y="518036"/>
            <a:ext cx="1747838" cy="620712"/>
          </a:xfrm>
        </p:spPr>
        <p:txBody>
          <a:bodyPr anchor="ctr"/>
          <a:lstStyle>
            <a:lvl1pPr algn="r">
              <a:lnSpc>
                <a:spcPct val="70000"/>
              </a:lnSpc>
              <a:defRPr sz="4400">
                <a:solidFill>
                  <a:schemeClr val="bg1"/>
                </a:solidFill>
                <a:latin typeface="+mj-lt"/>
              </a:defRPr>
            </a:lvl1pPr>
          </a:lstStyle>
          <a:p>
            <a:pPr lvl="0"/>
            <a:r>
              <a:rPr lang="en-US"/>
              <a:t>Click to edit Master text styles</a:t>
            </a:r>
          </a:p>
        </p:txBody>
      </p:sp>
      <p:sp>
        <p:nvSpPr>
          <p:cNvPr id="9" name="Text Placeholder 7">
            <a:extLst>
              <a:ext uri="{FF2B5EF4-FFF2-40B4-BE49-F238E27FC236}">
                <a16:creationId xmlns:a16="http://schemas.microsoft.com/office/drawing/2014/main" id="{5EE4DAAF-DB2D-B25E-7B9D-0F44ED0E90F9}"/>
              </a:ext>
            </a:extLst>
          </p:cNvPr>
          <p:cNvSpPr>
            <a:spLocks noGrp="1"/>
          </p:cNvSpPr>
          <p:nvPr>
            <p:ph type="body" sz="quarter" idx="11"/>
          </p:nvPr>
        </p:nvSpPr>
        <p:spPr>
          <a:xfrm>
            <a:off x="5222081" y="1253897"/>
            <a:ext cx="1747838" cy="620712"/>
          </a:xfrm>
        </p:spPr>
        <p:txBody>
          <a:bodyPr anchor="ctr"/>
          <a:lstStyle>
            <a:lvl1pPr algn="r">
              <a:lnSpc>
                <a:spcPct val="70000"/>
              </a:lnSpc>
              <a:defRPr sz="4400">
                <a:solidFill>
                  <a:schemeClr val="bg1"/>
                </a:solidFill>
                <a:latin typeface="+mj-lt"/>
              </a:defRPr>
            </a:lvl1pPr>
          </a:lstStyle>
          <a:p>
            <a:pPr lvl="0"/>
            <a:r>
              <a:rPr lang="en-US"/>
              <a:t>Click to edit Master text styles</a:t>
            </a:r>
          </a:p>
        </p:txBody>
      </p:sp>
      <p:sp>
        <p:nvSpPr>
          <p:cNvPr id="10" name="Text Placeholder 7">
            <a:extLst>
              <a:ext uri="{FF2B5EF4-FFF2-40B4-BE49-F238E27FC236}">
                <a16:creationId xmlns:a16="http://schemas.microsoft.com/office/drawing/2014/main" id="{1E977FBC-993E-BFBA-2C6A-08F5FD3B70E1}"/>
              </a:ext>
            </a:extLst>
          </p:cNvPr>
          <p:cNvSpPr>
            <a:spLocks noGrp="1"/>
          </p:cNvSpPr>
          <p:nvPr>
            <p:ph type="body" sz="quarter" idx="12"/>
          </p:nvPr>
        </p:nvSpPr>
        <p:spPr>
          <a:xfrm>
            <a:off x="5222081" y="1986458"/>
            <a:ext cx="1747838" cy="620712"/>
          </a:xfrm>
        </p:spPr>
        <p:txBody>
          <a:bodyPr anchor="ctr"/>
          <a:lstStyle>
            <a:lvl1pPr algn="r">
              <a:lnSpc>
                <a:spcPct val="70000"/>
              </a:lnSpc>
              <a:defRPr sz="4400">
                <a:solidFill>
                  <a:schemeClr val="bg1"/>
                </a:solidFill>
                <a:latin typeface="+mj-lt"/>
              </a:defRPr>
            </a:lvl1pPr>
          </a:lstStyle>
          <a:p>
            <a:pPr lvl="0"/>
            <a:r>
              <a:rPr lang="en-US"/>
              <a:t>Click to edit Master text styles</a:t>
            </a:r>
          </a:p>
        </p:txBody>
      </p:sp>
      <p:sp>
        <p:nvSpPr>
          <p:cNvPr id="11" name="Text Placeholder 7">
            <a:extLst>
              <a:ext uri="{FF2B5EF4-FFF2-40B4-BE49-F238E27FC236}">
                <a16:creationId xmlns:a16="http://schemas.microsoft.com/office/drawing/2014/main" id="{E1098360-6E22-9234-483A-A7F9E4496346}"/>
              </a:ext>
            </a:extLst>
          </p:cNvPr>
          <p:cNvSpPr>
            <a:spLocks noGrp="1"/>
          </p:cNvSpPr>
          <p:nvPr>
            <p:ph type="body" sz="quarter" idx="13"/>
          </p:nvPr>
        </p:nvSpPr>
        <p:spPr>
          <a:xfrm>
            <a:off x="5222081" y="2719019"/>
            <a:ext cx="1747838" cy="620712"/>
          </a:xfrm>
        </p:spPr>
        <p:txBody>
          <a:bodyPr anchor="ctr"/>
          <a:lstStyle>
            <a:lvl1pPr algn="r">
              <a:lnSpc>
                <a:spcPct val="70000"/>
              </a:lnSpc>
              <a:defRPr sz="4400">
                <a:solidFill>
                  <a:schemeClr val="bg1"/>
                </a:solidFill>
                <a:latin typeface="+mj-lt"/>
              </a:defRPr>
            </a:lvl1pPr>
          </a:lstStyle>
          <a:p>
            <a:pPr lvl="0"/>
            <a:r>
              <a:rPr lang="en-US"/>
              <a:t>Click to edit Master text styles</a:t>
            </a:r>
          </a:p>
        </p:txBody>
      </p:sp>
      <p:sp>
        <p:nvSpPr>
          <p:cNvPr id="12" name="Text Placeholder 7">
            <a:extLst>
              <a:ext uri="{FF2B5EF4-FFF2-40B4-BE49-F238E27FC236}">
                <a16:creationId xmlns:a16="http://schemas.microsoft.com/office/drawing/2014/main" id="{7F3E4A42-CF45-2915-6B61-FC6A1477D5D3}"/>
              </a:ext>
            </a:extLst>
          </p:cNvPr>
          <p:cNvSpPr>
            <a:spLocks noGrp="1"/>
          </p:cNvSpPr>
          <p:nvPr>
            <p:ph type="body" sz="quarter" idx="14"/>
          </p:nvPr>
        </p:nvSpPr>
        <p:spPr>
          <a:xfrm>
            <a:off x="5222081" y="3451580"/>
            <a:ext cx="1747838" cy="620712"/>
          </a:xfrm>
        </p:spPr>
        <p:txBody>
          <a:bodyPr anchor="ctr"/>
          <a:lstStyle>
            <a:lvl1pPr algn="r">
              <a:lnSpc>
                <a:spcPct val="70000"/>
              </a:lnSpc>
              <a:defRPr sz="4400">
                <a:solidFill>
                  <a:schemeClr val="bg1"/>
                </a:solidFill>
                <a:latin typeface="+mj-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5B54C6F9-611B-E49E-B97E-FDA98D09CBBF}"/>
              </a:ext>
            </a:extLst>
          </p:cNvPr>
          <p:cNvSpPr>
            <a:spLocks noGrp="1"/>
          </p:cNvSpPr>
          <p:nvPr>
            <p:ph type="body" sz="quarter" idx="15"/>
          </p:nvPr>
        </p:nvSpPr>
        <p:spPr>
          <a:xfrm>
            <a:off x="5222081" y="4191427"/>
            <a:ext cx="1747838" cy="620712"/>
          </a:xfrm>
        </p:spPr>
        <p:txBody>
          <a:bodyPr anchor="ctr"/>
          <a:lstStyle>
            <a:lvl1pPr algn="r">
              <a:lnSpc>
                <a:spcPct val="70000"/>
              </a:lnSpc>
              <a:defRPr sz="4400">
                <a:solidFill>
                  <a:schemeClr val="bg1"/>
                </a:solidFill>
                <a:latin typeface="+mj-lt"/>
              </a:defRPr>
            </a:lvl1pPr>
          </a:lstStyle>
          <a:p>
            <a:pPr lvl="0"/>
            <a:r>
              <a:rPr lang="en-US"/>
              <a:t>Click to edit Master text styles</a:t>
            </a:r>
          </a:p>
        </p:txBody>
      </p:sp>
      <p:sp>
        <p:nvSpPr>
          <p:cNvPr id="14" name="Text Placeholder 7">
            <a:extLst>
              <a:ext uri="{FF2B5EF4-FFF2-40B4-BE49-F238E27FC236}">
                <a16:creationId xmlns:a16="http://schemas.microsoft.com/office/drawing/2014/main" id="{D112AF84-8A2E-895B-95CA-747F03F65550}"/>
              </a:ext>
            </a:extLst>
          </p:cNvPr>
          <p:cNvSpPr>
            <a:spLocks noGrp="1"/>
          </p:cNvSpPr>
          <p:nvPr>
            <p:ph type="body" sz="quarter" idx="16"/>
          </p:nvPr>
        </p:nvSpPr>
        <p:spPr>
          <a:xfrm>
            <a:off x="5222081" y="4931274"/>
            <a:ext cx="1747838" cy="620712"/>
          </a:xfrm>
        </p:spPr>
        <p:txBody>
          <a:bodyPr anchor="ctr"/>
          <a:lstStyle>
            <a:lvl1pPr algn="r">
              <a:lnSpc>
                <a:spcPct val="70000"/>
              </a:lnSpc>
              <a:defRPr sz="4400">
                <a:solidFill>
                  <a:schemeClr val="bg1"/>
                </a:solidFill>
                <a:latin typeface="+mj-lt"/>
              </a:defRPr>
            </a:lvl1pPr>
          </a:lstStyle>
          <a:p>
            <a:pPr lvl="0"/>
            <a:r>
              <a:rPr lang="en-US"/>
              <a:t>Click to edit Master text styles</a:t>
            </a:r>
          </a:p>
        </p:txBody>
      </p:sp>
      <p:sp>
        <p:nvSpPr>
          <p:cNvPr id="23" name="Text Placeholder 22">
            <a:extLst>
              <a:ext uri="{FF2B5EF4-FFF2-40B4-BE49-F238E27FC236}">
                <a16:creationId xmlns:a16="http://schemas.microsoft.com/office/drawing/2014/main" id="{530DB1C0-6A8F-C400-D535-756CF0C3CD7E}"/>
              </a:ext>
            </a:extLst>
          </p:cNvPr>
          <p:cNvSpPr>
            <a:spLocks noGrp="1"/>
          </p:cNvSpPr>
          <p:nvPr>
            <p:ph type="body" sz="quarter" idx="17"/>
          </p:nvPr>
        </p:nvSpPr>
        <p:spPr>
          <a:xfrm>
            <a:off x="7342361" y="517525"/>
            <a:ext cx="3846440" cy="623888"/>
          </a:xfrm>
        </p:spPr>
        <p:txBody>
          <a:bodyPr anchor="ctr"/>
          <a:lstStyle>
            <a:lvl1pPr>
              <a:spcAft>
                <a:spcPts val="0"/>
              </a:spcAft>
              <a:defRPr sz="1800"/>
            </a:lvl1pPr>
            <a:lvl2pPr>
              <a:spcAft>
                <a:spcPts val="0"/>
              </a:spcAft>
              <a:defRPr sz="1600"/>
            </a:lvl2pPr>
          </a:lstStyle>
          <a:p>
            <a:pPr lvl="0"/>
            <a:r>
              <a:rPr lang="en-US"/>
              <a:t>Click to edit Master text styles</a:t>
            </a:r>
          </a:p>
          <a:p>
            <a:pPr lvl="1"/>
            <a:r>
              <a:rPr lang="en-US"/>
              <a:t>Second level</a:t>
            </a:r>
          </a:p>
        </p:txBody>
      </p:sp>
      <p:sp>
        <p:nvSpPr>
          <p:cNvPr id="24" name="Text Placeholder 22">
            <a:extLst>
              <a:ext uri="{FF2B5EF4-FFF2-40B4-BE49-F238E27FC236}">
                <a16:creationId xmlns:a16="http://schemas.microsoft.com/office/drawing/2014/main" id="{BDAFC491-0350-72A9-16A2-A09188C5C2D1}"/>
              </a:ext>
            </a:extLst>
          </p:cNvPr>
          <p:cNvSpPr>
            <a:spLocks noGrp="1"/>
          </p:cNvSpPr>
          <p:nvPr>
            <p:ph type="body" sz="quarter" idx="18"/>
          </p:nvPr>
        </p:nvSpPr>
        <p:spPr>
          <a:xfrm>
            <a:off x="7342361" y="1248732"/>
            <a:ext cx="3846440" cy="623888"/>
          </a:xfrm>
        </p:spPr>
        <p:txBody>
          <a:bodyPr anchor="ctr"/>
          <a:lstStyle>
            <a:lvl1pPr>
              <a:spcAft>
                <a:spcPts val="0"/>
              </a:spcAft>
              <a:defRPr sz="1800"/>
            </a:lvl1pPr>
            <a:lvl2pPr>
              <a:spcAft>
                <a:spcPts val="0"/>
              </a:spcAft>
              <a:defRPr sz="1600"/>
            </a:lvl2pPr>
          </a:lstStyle>
          <a:p>
            <a:pPr lvl="0"/>
            <a:r>
              <a:rPr lang="en-US"/>
              <a:t>Click to edit Master text styles</a:t>
            </a:r>
          </a:p>
          <a:p>
            <a:pPr lvl="1"/>
            <a:r>
              <a:rPr lang="en-US"/>
              <a:t>Second level</a:t>
            </a:r>
          </a:p>
        </p:txBody>
      </p:sp>
      <p:sp>
        <p:nvSpPr>
          <p:cNvPr id="25" name="Text Placeholder 22">
            <a:extLst>
              <a:ext uri="{FF2B5EF4-FFF2-40B4-BE49-F238E27FC236}">
                <a16:creationId xmlns:a16="http://schemas.microsoft.com/office/drawing/2014/main" id="{1EF314C3-E5F9-AB91-47BC-9447371C24FD}"/>
              </a:ext>
            </a:extLst>
          </p:cNvPr>
          <p:cNvSpPr>
            <a:spLocks noGrp="1"/>
          </p:cNvSpPr>
          <p:nvPr>
            <p:ph type="body" sz="quarter" idx="19"/>
          </p:nvPr>
        </p:nvSpPr>
        <p:spPr>
          <a:xfrm>
            <a:off x="7342361" y="1986458"/>
            <a:ext cx="3846440" cy="623888"/>
          </a:xfrm>
        </p:spPr>
        <p:txBody>
          <a:bodyPr anchor="ctr"/>
          <a:lstStyle>
            <a:lvl1pPr>
              <a:spcAft>
                <a:spcPts val="0"/>
              </a:spcAft>
              <a:defRPr sz="1800"/>
            </a:lvl1pPr>
            <a:lvl2pPr>
              <a:spcAft>
                <a:spcPts val="0"/>
              </a:spcAft>
              <a:defRPr sz="1600"/>
            </a:lvl2pPr>
          </a:lstStyle>
          <a:p>
            <a:pPr lvl="0"/>
            <a:r>
              <a:rPr lang="en-US"/>
              <a:t>Click to edit Master text styles</a:t>
            </a:r>
          </a:p>
          <a:p>
            <a:pPr lvl="1"/>
            <a:r>
              <a:rPr lang="en-US"/>
              <a:t>Second level</a:t>
            </a:r>
          </a:p>
        </p:txBody>
      </p:sp>
      <p:sp>
        <p:nvSpPr>
          <p:cNvPr id="26" name="Text Placeholder 22">
            <a:extLst>
              <a:ext uri="{FF2B5EF4-FFF2-40B4-BE49-F238E27FC236}">
                <a16:creationId xmlns:a16="http://schemas.microsoft.com/office/drawing/2014/main" id="{641329B7-7972-61B0-C0AC-5550316CF898}"/>
              </a:ext>
            </a:extLst>
          </p:cNvPr>
          <p:cNvSpPr>
            <a:spLocks noGrp="1"/>
          </p:cNvSpPr>
          <p:nvPr>
            <p:ph type="body" sz="quarter" idx="20"/>
          </p:nvPr>
        </p:nvSpPr>
        <p:spPr>
          <a:xfrm>
            <a:off x="7342361" y="2727844"/>
            <a:ext cx="3846440" cy="623888"/>
          </a:xfrm>
        </p:spPr>
        <p:txBody>
          <a:bodyPr anchor="ctr"/>
          <a:lstStyle>
            <a:lvl1pPr>
              <a:spcAft>
                <a:spcPts val="0"/>
              </a:spcAft>
              <a:defRPr sz="1800"/>
            </a:lvl1pPr>
            <a:lvl2pPr>
              <a:spcAft>
                <a:spcPts val="0"/>
              </a:spcAft>
              <a:defRPr sz="1600"/>
            </a:lvl2pPr>
          </a:lstStyle>
          <a:p>
            <a:pPr lvl="0"/>
            <a:r>
              <a:rPr lang="en-US"/>
              <a:t>Click to edit Master text styles</a:t>
            </a:r>
          </a:p>
          <a:p>
            <a:pPr lvl="1"/>
            <a:r>
              <a:rPr lang="en-US"/>
              <a:t>Second level</a:t>
            </a:r>
          </a:p>
        </p:txBody>
      </p:sp>
      <p:sp>
        <p:nvSpPr>
          <p:cNvPr id="27" name="Text Placeholder 22">
            <a:extLst>
              <a:ext uri="{FF2B5EF4-FFF2-40B4-BE49-F238E27FC236}">
                <a16:creationId xmlns:a16="http://schemas.microsoft.com/office/drawing/2014/main" id="{EEBD0451-DC0E-3D9D-8C4A-787DC788A9C3}"/>
              </a:ext>
            </a:extLst>
          </p:cNvPr>
          <p:cNvSpPr>
            <a:spLocks noGrp="1"/>
          </p:cNvSpPr>
          <p:nvPr>
            <p:ph type="body" sz="quarter" idx="21"/>
          </p:nvPr>
        </p:nvSpPr>
        <p:spPr>
          <a:xfrm>
            <a:off x="7342361" y="3447406"/>
            <a:ext cx="3846440" cy="623888"/>
          </a:xfrm>
        </p:spPr>
        <p:txBody>
          <a:bodyPr anchor="ctr"/>
          <a:lstStyle>
            <a:lvl1pPr>
              <a:spcAft>
                <a:spcPts val="0"/>
              </a:spcAft>
              <a:defRPr sz="1800"/>
            </a:lvl1pPr>
            <a:lvl2pPr>
              <a:spcAft>
                <a:spcPts val="0"/>
              </a:spcAft>
              <a:defRPr sz="1600"/>
            </a:lvl2pPr>
          </a:lstStyle>
          <a:p>
            <a:pPr lvl="0"/>
            <a:r>
              <a:rPr lang="en-US"/>
              <a:t>Click to edit Master text styles</a:t>
            </a:r>
          </a:p>
          <a:p>
            <a:pPr lvl="1"/>
            <a:r>
              <a:rPr lang="en-US"/>
              <a:t>Second level</a:t>
            </a:r>
          </a:p>
        </p:txBody>
      </p:sp>
      <p:sp>
        <p:nvSpPr>
          <p:cNvPr id="28" name="Text Placeholder 22">
            <a:extLst>
              <a:ext uri="{FF2B5EF4-FFF2-40B4-BE49-F238E27FC236}">
                <a16:creationId xmlns:a16="http://schemas.microsoft.com/office/drawing/2014/main" id="{135029D0-C3C3-1A14-5396-8F72B8371561}"/>
              </a:ext>
            </a:extLst>
          </p:cNvPr>
          <p:cNvSpPr>
            <a:spLocks noGrp="1"/>
          </p:cNvSpPr>
          <p:nvPr>
            <p:ph type="body" sz="quarter" idx="22"/>
          </p:nvPr>
        </p:nvSpPr>
        <p:spPr>
          <a:xfrm>
            <a:off x="7342361" y="4189839"/>
            <a:ext cx="3846440" cy="623888"/>
          </a:xfrm>
        </p:spPr>
        <p:txBody>
          <a:bodyPr anchor="ctr"/>
          <a:lstStyle>
            <a:lvl1pPr>
              <a:spcAft>
                <a:spcPts val="0"/>
              </a:spcAft>
              <a:defRPr sz="1800"/>
            </a:lvl1pPr>
            <a:lvl2pPr>
              <a:spcAft>
                <a:spcPts val="0"/>
              </a:spcAft>
              <a:defRPr sz="1600"/>
            </a:lvl2pPr>
          </a:lstStyle>
          <a:p>
            <a:pPr lvl="0"/>
            <a:r>
              <a:rPr lang="en-US"/>
              <a:t>Click to edit Master text styles</a:t>
            </a:r>
          </a:p>
          <a:p>
            <a:pPr lvl="1"/>
            <a:r>
              <a:rPr lang="en-US"/>
              <a:t>Second level</a:t>
            </a:r>
          </a:p>
        </p:txBody>
      </p:sp>
      <p:sp>
        <p:nvSpPr>
          <p:cNvPr id="29" name="Text Placeholder 22">
            <a:extLst>
              <a:ext uri="{FF2B5EF4-FFF2-40B4-BE49-F238E27FC236}">
                <a16:creationId xmlns:a16="http://schemas.microsoft.com/office/drawing/2014/main" id="{F8F78E0D-C775-4EB0-7C8E-EB5FF985689C}"/>
              </a:ext>
            </a:extLst>
          </p:cNvPr>
          <p:cNvSpPr>
            <a:spLocks noGrp="1"/>
          </p:cNvSpPr>
          <p:nvPr>
            <p:ph type="body" sz="quarter" idx="23"/>
          </p:nvPr>
        </p:nvSpPr>
        <p:spPr>
          <a:xfrm>
            <a:off x="7342361" y="4936023"/>
            <a:ext cx="3846440" cy="623888"/>
          </a:xfrm>
        </p:spPr>
        <p:txBody>
          <a:bodyPr anchor="ctr"/>
          <a:lstStyle>
            <a:lvl1pPr>
              <a:spcAft>
                <a:spcPts val="0"/>
              </a:spcAft>
              <a:defRPr sz="1800"/>
            </a:lvl1pPr>
            <a:lvl2pPr>
              <a:spcAft>
                <a:spcPts val="0"/>
              </a:spcAft>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60370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00C76C-8FDF-939D-9BF7-ED86B8A09683}"/>
              </a:ext>
            </a:extLst>
          </p:cNvPr>
          <p:cNvSpPr/>
          <p:nvPr userDrawn="1"/>
        </p:nvSpPr>
        <p:spPr>
          <a:xfrm>
            <a:off x="0" y="0"/>
            <a:ext cx="6482281" cy="6029608"/>
          </a:xfrm>
          <a:prstGeom prst="rect">
            <a:avLst/>
          </a:prstGeom>
          <a:gradFill>
            <a:gsLst>
              <a:gs pos="0">
                <a:srgbClr val="7213EA"/>
              </a:gs>
              <a:gs pos="100000">
                <a:srgbClr val="1E49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a:xfrm>
            <a:off x="995364" y="2296814"/>
            <a:ext cx="4020256" cy="533400"/>
          </a:xfrm>
        </p:spPr>
        <p:txBody>
          <a:bodyPr anchor="ctr"/>
          <a:lstStyle>
            <a:lvl1pPr>
              <a:defRPr sz="6600">
                <a:solidFill>
                  <a:schemeClr val="bg1"/>
                </a:solidFill>
              </a:defRPr>
            </a:lvl1pPr>
          </a:lstStyle>
          <a:p>
            <a:r>
              <a:rPr lang="en-US"/>
              <a:t>Click to edit Master title style</a:t>
            </a:r>
            <a:endParaRPr lang="en-GB"/>
          </a:p>
        </p:txBody>
      </p:sp>
      <p:sp>
        <p:nvSpPr>
          <p:cNvPr id="23" name="Text Placeholder 22">
            <a:extLst>
              <a:ext uri="{FF2B5EF4-FFF2-40B4-BE49-F238E27FC236}">
                <a16:creationId xmlns:a16="http://schemas.microsoft.com/office/drawing/2014/main" id="{530DB1C0-6A8F-C400-D535-756CF0C3CD7E}"/>
              </a:ext>
            </a:extLst>
          </p:cNvPr>
          <p:cNvSpPr>
            <a:spLocks noGrp="1"/>
          </p:cNvSpPr>
          <p:nvPr>
            <p:ph type="body" sz="quarter" idx="17"/>
          </p:nvPr>
        </p:nvSpPr>
        <p:spPr>
          <a:xfrm>
            <a:off x="6690511" y="517524"/>
            <a:ext cx="4498290" cy="5231425"/>
          </a:xfrm>
        </p:spPr>
        <p:txBody>
          <a:bodyPr anchor="ctr"/>
          <a:lstStyle>
            <a:lvl1pPr>
              <a:spcAft>
                <a:spcPts val="0"/>
              </a:spcAft>
              <a:defRPr sz="1800" b="1">
                <a:solidFill>
                  <a:schemeClr val="tx2"/>
                </a:solidFill>
              </a:defRPr>
            </a:lvl1pPr>
            <a:lvl2pPr>
              <a:spcAft>
                <a:spcPts val="0"/>
              </a:spcAft>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07512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9F4025-D6D1-3FCA-5131-3FE2BFC2B5A4}"/>
              </a:ext>
            </a:extLst>
          </p:cNvPr>
          <p:cNvSpPr>
            <a:spLocks noGrp="1"/>
          </p:cNvSpPr>
          <p:nvPr>
            <p:ph type="pic" sz="quarter" idx="24"/>
          </p:nvPr>
        </p:nvSpPr>
        <p:spPr>
          <a:xfrm>
            <a:off x="1" y="0"/>
            <a:ext cx="6509442" cy="6029325"/>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lvl1pPr algn="ctr">
              <a:defRPr lang="en-US" sz="1500">
                <a:solidFill>
                  <a:schemeClr val="bg1"/>
                </a:solidFill>
              </a:defRPr>
            </a:lvl1pPr>
          </a:lstStyle>
          <a:p>
            <a:pPr lvl="0"/>
            <a:r>
              <a:rPr lang="en-US"/>
              <a:t>Click icon to add picture</a:t>
            </a:r>
          </a:p>
        </p:txBody>
      </p:sp>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a:xfrm>
            <a:off x="995364" y="2296814"/>
            <a:ext cx="4020256" cy="533400"/>
          </a:xfrm>
        </p:spPr>
        <p:txBody>
          <a:bodyPr anchor="ctr"/>
          <a:lstStyle>
            <a:lvl1pPr>
              <a:defRPr sz="6600">
                <a:solidFill>
                  <a:schemeClr val="tx2"/>
                </a:solidFill>
              </a:defRPr>
            </a:lvl1pPr>
          </a:lstStyle>
          <a:p>
            <a:r>
              <a:rPr lang="en-US"/>
              <a:t>Click to edit Master title style</a:t>
            </a:r>
            <a:endParaRPr lang="en-GB"/>
          </a:p>
        </p:txBody>
      </p:sp>
      <p:sp>
        <p:nvSpPr>
          <p:cNvPr id="3" name="Text Placeholder 22">
            <a:extLst>
              <a:ext uri="{FF2B5EF4-FFF2-40B4-BE49-F238E27FC236}">
                <a16:creationId xmlns:a16="http://schemas.microsoft.com/office/drawing/2014/main" id="{B27649C9-300B-0A43-CF29-9A706DD5F417}"/>
              </a:ext>
            </a:extLst>
          </p:cNvPr>
          <p:cNvSpPr>
            <a:spLocks noGrp="1"/>
          </p:cNvSpPr>
          <p:nvPr>
            <p:ph type="body" sz="quarter" idx="17"/>
          </p:nvPr>
        </p:nvSpPr>
        <p:spPr>
          <a:xfrm>
            <a:off x="6826313" y="517524"/>
            <a:ext cx="4362488" cy="5231425"/>
          </a:xfrm>
        </p:spPr>
        <p:txBody>
          <a:bodyPr anchor="ctr"/>
          <a:lstStyle>
            <a:lvl1pPr>
              <a:spcAft>
                <a:spcPts val="0"/>
              </a:spcAft>
              <a:defRPr sz="1800" b="1">
                <a:solidFill>
                  <a:schemeClr val="tx2"/>
                </a:solidFill>
              </a:defRPr>
            </a:lvl1pPr>
            <a:lvl2pPr>
              <a:spcAft>
                <a:spcPts val="0"/>
              </a:spcAft>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10237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46104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325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2218605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3BF0349-D058-A407-0551-F4C4F624967E}"/>
              </a:ext>
            </a:extLst>
          </p:cNvPr>
          <p:cNvSpPr>
            <a:spLocks noGrp="1"/>
          </p:cNvSpPr>
          <p:nvPr>
            <p:ph sz="quarter" idx="11"/>
          </p:nvPr>
        </p:nvSpPr>
        <p:spPr>
          <a:xfrm>
            <a:off x="995363" y="1319213"/>
            <a:ext cx="8759824"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254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One Column with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3BF0349-D058-A407-0551-F4C4F624967E}"/>
              </a:ext>
            </a:extLst>
          </p:cNvPr>
          <p:cNvSpPr>
            <a:spLocks noGrp="1"/>
          </p:cNvSpPr>
          <p:nvPr>
            <p:ph sz="quarter" idx="11"/>
          </p:nvPr>
        </p:nvSpPr>
        <p:spPr>
          <a:xfrm>
            <a:off x="995363" y="1319213"/>
            <a:ext cx="7071275"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B70D78B4-5113-23F5-AF68-C56D3317A348}"/>
              </a:ext>
            </a:extLst>
          </p:cNvPr>
          <p:cNvSpPr>
            <a:spLocks noGrp="1"/>
          </p:cNvSpPr>
          <p:nvPr>
            <p:ph sz="quarter" idx="12"/>
          </p:nvPr>
        </p:nvSpPr>
        <p:spPr>
          <a:xfrm>
            <a:off x="8374455" y="1319213"/>
            <a:ext cx="2822182" cy="4552950"/>
          </a:xfrm>
        </p:spPr>
        <p:txBody>
          <a:bodyPr anchor="ctr"/>
          <a:lstStyle>
            <a:lvl1pPr algn="ctr">
              <a:defRPr/>
            </a:lvl1pPr>
            <a:lvl2pPr algn="ctr">
              <a:defRPr/>
            </a:lvl2pPr>
          </a:lstStyle>
          <a:p>
            <a:pPr lvl="0"/>
            <a:r>
              <a:rPr lang="en-US"/>
              <a:t>Click to edit Master text styles</a:t>
            </a:r>
          </a:p>
        </p:txBody>
      </p:sp>
    </p:spTree>
    <p:extLst>
      <p:ext uri="{BB962C8B-B14F-4D97-AF65-F5344CB8AC3E}">
        <p14:creationId xmlns:p14="http://schemas.microsoft.com/office/powerpoint/2010/main" val="110322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656602" y="736722"/>
            <a:ext cx="7794097" cy="545586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923066" y="5075895"/>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922009" y="1002219"/>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pic>
        <p:nvPicPr>
          <p:cNvPr id="7" name="Graphic 6">
            <a:extLst>
              <a:ext uri="{FF2B5EF4-FFF2-40B4-BE49-F238E27FC236}">
                <a16:creationId xmlns:a16="http://schemas.microsoft.com/office/drawing/2014/main" id="{FBDA91F4-0EDF-45F7-BE99-6872894A16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469647590"/>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One Column _doub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a:xfrm>
            <a:off x="995364" y="431800"/>
            <a:ext cx="10204450" cy="1001074"/>
          </a:xfrm>
        </p:spPr>
        <p:txBody>
          <a:bodyPr/>
          <a:lstStyle>
            <a:lvl1pPr>
              <a:defRPr/>
            </a:lvl1pPr>
          </a:lstStyle>
          <a:p>
            <a:r>
              <a:rPr lang="en-US"/>
              <a:t>Click to edit </a:t>
            </a:r>
            <a:br>
              <a:rPr lang="en-US"/>
            </a:br>
            <a:r>
              <a:rPr lang="en-US"/>
              <a:t>Master title style</a:t>
            </a:r>
            <a:endParaRPr lang="en-GB"/>
          </a:p>
        </p:txBody>
      </p:sp>
      <p:sp>
        <p:nvSpPr>
          <p:cNvPr id="5" name="Content Placeholder 4">
            <a:extLst>
              <a:ext uri="{FF2B5EF4-FFF2-40B4-BE49-F238E27FC236}">
                <a16:creationId xmlns:a16="http://schemas.microsoft.com/office/drawing/2014/main" id="{547C9FF4-C999-39DC-2F76-6B71B5A8BED9}"/>
              </a:ext>
            </a:extLst>
          </p:cNvPr>
          <p:cNvSpPr>
            <a:spLocks noGrp="1"/>
          </p:cNvSpPr>
          <p:nvPr>
            <p:ph sz="quarter" idx="11"/>
          </p:nvPr>
        </p:nvSpPr>
        <p:spPr>
          <a:xfrm>
            <a:off x="995363" y="1700213"/>
            <a:ext cx="8759824"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188547"/>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One Column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5" name="Content Placeholder 4">
            <a:extLst>
              <a:ext uri="{FF2B5EF4-FFF2-40B4-BE49-F238E27FC236}">
                <a16:creationId xmlns:a16="http://schemas.microsoft.com/office/drawing/2014/main" id="{5175E1DB-F124-D258-2E60-1D91DC98BF9D}"/>
              </a:ext>
            </a:extLst>
          </p:cNvPr>
          <p:cNvSpPr>
            <a:spLocks noGrp="1"/>
          </p:cNvSpPr>
          <p:nvPr>
            <p:ph sz="quarter" idx="11"/>
          </p:nvPr>
        </p:nvSpPr>
        <p:spPr>
          <a:xfrm>
            <a:off x="995363" y="1330325"/>
            <a:ext cx="8745674" cy="4546600"/>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232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One Column_double title_KPMG Blue">
    <p:bg>
      <p:bgPr>
        <a:solidFill>
          <a:schemeClr val="accent2"/>
        </a:solidFill>
        <a:effectLst/>
      </p:bgPr>
    </p:bg>
    <p:spTree>
      <p:nvGrpSpPr>
        <p:cNvPr id="1" name=""/>
        <p:cNvGrpSpPr/>
        <p:nvPr/>
      </p:nvGrpSpPr>
      <p:grpSpPr>
        <a:xfrm>
          <a:off x="0" y="0"/>
          <a:ext cx="0" cy="0"/>
          <a:chOff x="0" y="0"/>
          <a:chExt cx="0" cy="0"/>
        </a:xfrm>
      </p:grpSpPr>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a:xfrm>
            <a:off x="995364" y="431799"/>
            <a:ext cx="10204450" cy="963367"/>
          </a:xfrm>
        </p:spPr>
        <p:txBody>
          <a:bodyPr/>
          <a:lstStyle>
            <a:lvl1pPr>
              <a:defRPr>
                <a:solidFill>
                  <a:schemeClr val="bg1"/>
                </a:solidFill>
              </a:defRPr>
            </a:lvl1pPr>
          </a:lstStyle>
          <a:p>
            <a:r>
              <a:rPr lang="en-US"/>
              <a:t>Click to edit </a:t>
            </a:r>
            <a:br>
              <a:rPr lang="en-US"/>
            </a:br>
            <a:r>
              <a:rPr lang="en-US"/>
              <a:t>Master title style</a:t>
            </a:r>
            <a:endParaRPr lang="en-GB"/>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6" name="Content Placeholder 5">
            <a:extLst>
              <a:ext uri="{FF2B5EF4-FFF2-40B4-BE49-F238E27FC236}">
                <a16:creationId xmlns:a16="http://schemas.microsoft.com/office/drawing/2014/main" id="{9FC56427-BEBE-72D5-9F72-57A321667EDA}"/>
              </a:ext>
            </a:extLst>
          </p:cNvPr>
          <p:cNvSpPr>
            <a:spLocks noGrp="1"/>
          </p:cNvSpPr>
          <p:nvPr>
            <p:ph sz="quarter" idx="11"/>
          </p:nvPr>
        </p:nvSpPr>
        <p:spPr>
          <a:xfrm>
            <a:off x="995363" y="1700213"/>
            <a:ext cx="8745536" cy="4176712"/>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708693"/>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0EB3EC5E-F3D7-A1BA-615C-40D2A155A4BD}"/>
              </a:ext>
            </a:extLst>
          </p:cNvPr>
          <p:cNvSpPr>
            <a:spLocks noGrp="1"/>
          </p:cNvSpPr>
          <p:nvPr>
            <p:ph sz="quarter" idx="12"/>
          </p:nvPr>
        </p:nvSpPr>
        <p:spPr>
          <a:xfrm>
            <a:off x="995363" y="1330325"/>
            <a:ext cx="49680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4A7FDECC-089E-DBE5-1B2C-4C338AF06DFA}"/>
              </a:ext>
            </a:extLst>
          </p:cNvPr>
          <p:cNvSpPr>
            <a:spLocks noGrp="1"/>
          </p:cNvSpPr>
          <p:nvPr>
            <p:ph sz="quarter" idx="13"/>
          </p:nvPr>
        </p:nvSpPr>
        <p:spPr>
          <a:xfrm>
            <a:off x="6220800" y="1330325"/>
            <a:ext cx="4968000"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39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Two Column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bg1"/>
                </a:solidFill>
                <a:latin typeface="+mn-lt"/>
                <a:ea typeface="Arial"/>
                <a:cs typeface="Arial" panose="020B0604020202020204" pitchFamily="34" charset="0"/>
              </a:rPr>
              <a:pPr algn="r"/>
              <a:t>‹#›</a:t>
            </a:fld>
            <a:endParaRPr lang="en-GB" sz="900">
              <a:solidFill>
                <a:schemeClr val="bg1"/>
              </a:solidFill>
              <a:latin typeface="+mn-lt"/>
              <a:ea typeface="Arial"/>
              <a:cs typeface="Arial" panose="020B0604020202020204" pitchFamily="34" charset="0"/>
            </a:endParaRPr>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3" name="Content Placeholder 5">
            <a:extLst>
              <a:ext uri="{FF2B5EF4-FFF2-40B4-BE49-F238E27FC236}">
                <a16:creationId xmlns:a16="http://schemas.microsoft.com/office/drawing/2014/main" id="{92138313-6F7E-9B18-D72C-5FB26A14BE92}"/>
              </a:ext>
            </a:extLst>
          </p:cNvPr>
          <p:cNvSpPr>
            <a:spLocks noGrp="1"/>
          </p:cNvSpPr>
          <p:nvPr>
            <p:ph sz="quarter" idx="12"/>
          </p:nvPr>
        </p:nvSpPr>
        <p:spPr>
          <a:xfrm>
            <a:off x="995363" y="1330125"/>
            <a:ext cx="4968000" cy="4546599"/>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451948A6-255B-1B23-B9F9-4670FB417672}"/>
              </a:ext>
            </a:extLst>
          </p:cNvPr>
          <p:cNvSpPr>
            <a:spLocks noGrp="1"/>
          </p:cNvSpPr>
          <p:nvPr>
            <p:ph sz="quarter" idx="13"/>
          </p:nvPr>
        </p:nvSpPr>
        <p:spPr>
          <a:xfrm>
            <a:off x="6220800" y="1330125"/>
            <a:ext cx="4968000" cy="4546599"/>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8641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One Column Char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969E5A1F-6A53-8F08-BF73-3A465A63460C}"/>
              </a:ext>
            </a:extLst>
          </p:cNvPr>
          <p:cNvSpPr>
            <a:spLocks noGrp="1"/>
          </p:cNvSpPr>
          <p:nvPr>
            <p:ph sz="quarter" idx="12"/>
          </p:nvPr>
        </p:nvSpPr>
        <p:spPr>
          <a:xfrm>
            <a:off x="995363" y="1338067"/>
            <a:ext cx="101952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4A9A8E5C-1DF5-A8AD-B648-0094CAE89A1D}"/>
              </a:ext>
            </a:extLst>
          </p:cNvPr>
          <p:cNvSpPr>
            <a:spLocks noGrp="1"/>
          </p:cNvSpPr>
          <p:nvPr>
            <p:ph sz="quarter" idx="13"/>
          </p:nvPr>
        </p:nvSpPr>
        <p:spPr>
          <a:xfrm>
            <a:off x="995363" y="3741091"/>
            <a:ext cx="10195200" cy="213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910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 Two Column + Intro">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398D60-3AA9-4DD4-AFCF-8682C70E396F}"/>
              </a:ext>
            </a:extLst>
          </p:cNvPr>
          <p:cNvSpPr>
            <a:spLocks noGrp="1"/>
          </p:cNvSpPr>
          <p:nvPr>
            <p:ph type="body" sz="quarter" idx="17" hasCustomPrompt="1"/>
          </p:nvPr>
        </p:nvSpPr>
        <p:spPr>
          <a:xfrm>
            <a:off x="1003200" y="1322389"/>
            <a:ext cx="10185400" cy="518400"/>
          </a:xfrm>
        </p:spPr>
        <p:txBody>
          <a:bodyPr/>
          <a:lstStyle>
            <a:lvl1pPr>
              <a:defRPr sz="1800" kern="0"/>
            </a:lvl1pPr>
          </a:lstStyle>
          <a:p>
            <a:pPr lvl="0"/>
            <a:r>
              <a:rPr lang="en-US"/>
              <a:t>Introduction text</a:t>
            </a:r>
          </a:p>
        </p:txBody>
      </p:sp>
      <p:sp>
        <p:nvSpPr>
          <p:cNvPr id="2" name="Title 1"/>
          <p:cNvSpPr>
            <a:spLocks noGrp="1"/>
          </p:cNvSpPr>
          <p:nvPr>
            <p:ph type="title"/>
          </p:nvPr>
        </p:nvSpPr>
        <p:spPr>
          <a:xfrm>
            <a:off x="1003200" y="432000"/>
            <a:ext cx="10185600" cy="518400"/>
          </a:xfrm>
        </p:spPr>
        <p:txBody>
          <a:bodyPr/>
          <a:lstStyle>
            <a:lvl1pPr>
              <a:defRPr/>
            </a:lvl1pPr>
          </a:lstStyle>
          <a:p>
            <a:r>
              <a:rPr lang="en-US"/>
              <a:t>Click to edit Master title style</a:t>
            </a:r>
          </a:p>
        </p:txBody>
      </p:sp>
      <p:sp>
        <p:nvSpPr>
          <p:cNvPr id="5" name="Content Placeholder 4">
            <a:extLst>
              <a:ext uri="{FF2B5EF4-FFF2-40B4-BE49-F238E27FC236}">
                <a16:creationId xmlns:a16="http://schemas.microsoft.com/office/drawing/2014/main" id="{78CC6ADA-51FB-F5AE-B78E-993E30482578}"/>
              </a:ext>
            </a:extLst>
          </p:cNvPr>
          <p:cNvSpPr>
            <a:spLocks noGrp="1"/>
          </p:cNvSpPr>
          <p:nvPr>
            <p:ph sz="quarter" idx="18"/>
          </p:nvPr>
        </p:nvSpPr>
        <p:spPr>
          <a:xfrm>
            <a:off x="1003300" y="2051049"/>
            <a:ext cx="496728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87FAE8E2-031A-E822-2E9D-3F665FC6E6DE}"/>
              </a:ext>
            </a:extLst>
          </p:cNvPr>
          <p:cNvSpPr>
            <a:spLocks noGrp="1"/>
          </p:cNvSpPr>
          <p:nvPr>
            <p:ph sz="quarter" idx="19"/>
          </p:nvPr>
        </p:nvSpPr>
        <p:spPr>
          <a:xfrm>
            <a:off x="6220800" y="2051049"/>
            <a:ext cx="496728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207509"/>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Two Column + Intro + Bottom content or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398D60-3AA9-4DD4-AFCF-8682C70E396F}"/>
              </a:ext>
            </a:extLst>
          </p:cNvPr>
          <p:cNvSpPr>
            <a:spLocks noGrp="1"/>
          </p:cNvSpPr>
          <p:nvPr>
            <p:ph type="body" sz="quarter" idx="17" hasCustomPrompt="1"/>
          </p:nvPr>
        </p:nvSpPr>
        <p:spPr>
          <a:xfrm>
            <a:off x="1003200" y="1322389"/>
            <a:ext cx="10185400" cy="518400"/>
          </a:xfrm>
        </p:spPr>
        <p:txBody>
          <a:bodyPr/>
          <a:lstStyle>
            <a:lvl1pPr>
              <a:defRPr sz="1800" kern="0"/>
            </a:lvl1pPr>
          </a:lstStyle>
          <a:p>
            <a:pPr lvl="0"/>
            <a:r>
              <a:rPr lang="en-US"/>
              <a:t>Introduction text</a:t>
            </a:r>
          </a:p>
        </p:txBody>
      </p:sp>
      <p:sp>
        <p:nvSpPr>
          <p:cNvPr id="2" name="Title 1"/>
          <p:cNvSpPr>
            <a:spLocks noGrp="1"/>
          </p:cNvSpPr>
          <p:nvPr>
            <p:ph type="title"/>
          </p:nvPr>
        </p:nvSpPr>
        <p:spPr>
          <a:xfrm>
            <a:off x="1003200" y="432000"/>
            <a:ext cx="10185600" cy="518400"/>
          </a:xfrm>
        </p:spPr>
        <p:txBody>
          <a:bodyPr/>
          <a:lstStyle>
            <a:lvl1pPr>
              <a:defRPr/>
            </a:lvl1pPr>
          </a:lstStyle>
          <a:p>
            <a:r>
              <a:rPr lang="en-US"/>
              <a:t>Click to edit Master title style</a:t>
            </a:r>
          </a:p>
        </p:txBody>
      </p:sp>
      <p:sp>
        <p:nvSpPr>
          <p:cNvPr id="5" name="Content Placeholder 4">
            <a:extLst>
              <a:ext uri="{FF2B5EF4-FFF2-40B4-BE49-F238E27FC236}">
                <a16:creationId xmlns:a16="http://schemas.microsoft.com/office/drawing/2014/main" id="{78CC6ADA-51FB-F5AE-B78E-993E30482578}"/>
              </a:ext>
            </a:extLst>
          </p:cNvPr>
          <p:cNvSpPr>
            <a:spLocks noGrp="1"/>
          </p:cNvSpPr>
          <p:nvPr>
            <p:ph sz="quarter" idx="18"/>
          </p:nvPr>
        </p:nvSpPr>
        <p:spPr>
          <a:xfrm>
            <a:off x="1003300" y="2051050"/>
            <a:ext cx="4967288" cy="1470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87FAE8E2-031A-E822-2E9D-3F665FC6E6DE}"/>
              </a:ext>
            </a:extLst>
          </p:cNvPr>
          <p:cNvSpPr>
            <a:spLocks noGrp="1"/>
          </p:cNvSpPr>
          <p:nvPr>
            <p:ph sz="quarter" idx="19"/>
          </p:nvPr>
        </p:nvSpPr>
        <p:spPr>
          <a:xfrm>
            <a:off x="6220800" y="2051050"/>
            <a:ext cx="4967288" cy="1470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37D83062-1E57-69E1-3C81-C160D7CFD6E9}"/>
              </a:ext>
            </a:extLst>
          </p:cNvPr>
          <p:cNvSpPr>
            <a:spLocks noGrp="1"/>
          </p:cNvSpPr>
          <p:nvPr>
            <p:ph sz="quarter" idx="13"/>
          </p:nvPr>
        </p:nvSpPr>
        <p:spPr>
          <a:xfrm>
            <a:off x="1003199" y="3675709"/>
            <a:ext cx="10187363" cy="2202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315556"/>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Two column + header image ba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F83AC61-1BCB-1F69-DD53-B0AAED647DF8}"/>
              </a:ext>
            </a:extLst>
          </p:cNvPr>
          <p:cNvSpPr>
            <a:spLocks noGrp="1"/>
          </p:cNvSpPr>
          <p:nvPr>
            <p:ph type="pic" sz="quarter" idx="14"/>
          </p:nvPr>
        </p:nvSpPr>
        <p:spPr>
          <a:xfrm>
            <a:off x="0" y="0"/>
            <a:ext cx="12192000" cy="2501660"/>
          </a:xfrm>
          <a:solidFill>
            <a:schemeClr val="accent4"/>
          </a:solidFill>
        </p:spPr>
        <p:txBody>
          <a:bodyPr/>
          <a:lstStyle/>
          <a:p>
            <a:r>
              <a:rPr lang="en-US"/>
              <a:t>Click icon to add picture</a:t>
            </a:r>
          </a:p>
        </p:txBody>
      </p:sp>
      <p:sp>
        <p:nvSpPr>
          <p:cNvPr id="2" name="Title 1"/>
          <p:cNvSpPr>
            <a:spLocks noGrp="1"/>
          </p:cNvSpPr>
          <p:nvPr>
            <p:ph type="title"/>
          </p:nvPr>
        </p:nvSpPr>
        <p:spPr>
          <a:xfrm>
            <a:off x="1003200" y="2910600"/>
            <a:ext cx="10185600" cy="518400"/>
          </a:xfrm>
        </p:spPr>
        <p:txBody>
          <a:bodyPr/>
          <a:lstStyle>
            <a:lvl1pPr>
              <a:defRPr kern="0"/>
            </a:lvl1pPr>
          </a:lstStyle>
          <a:p>
            <a:r>
              <a:rPr lang="en-US"/>
              <a:t>Click to edit Master title style</a:t>
            </a:r>
          </a:p>
        </p:txBody>
      </p:sp>
      <p:sp>
        <p:nvSpPr>
          <p:cNvPr id="6" name="Content Placeholder 5">
            <a:extLst>
              <a:ext uri="{FF2B5EF4-FFF2-40B4-BE49-F238E27FC236}">
                <a16:creationId xmlns:a16="http://schemas.microsoft.com/office/drawing/2014/main" id="{B55CD9A9-9858-C4E3-4703-C9709BC2E356}"/>
              </a:ext>
            </a:extLst>
          </p:cNvPr>
          <p:cNvSpPr>
            <a:spLocks noGrp="1"/>
          </p:cNvSpPr>
          <p:nvPr>
            <p:ph sz="quarter" idx="12"/>
          </p:nvPr>
        </p:nvSpPr>
        <p:spPr>
          <a:xfrm>
            <a:off x="1003300" y="3733800"/>
            <a:ext cx="4967288" cy="219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16B4FB7A-CA88-373B-4037-472FAF622F69}"/>
              </a:ext>
            </a:extLst>
          </p:cNvPr>
          <p:cNvSpPr>
            <a:spLocks noGrp="1"/>
          </p:cNvSpPr>
          <p:nvPr>
            <p:ph sz="quarter" idx="13"/>
          </p:nvPr>
        </p:nvSpPr>
        <p:spPr>
          <a:xfrm>
            <a:off x="6221412" y="3733800"/>
            <a:ext cx="4967288" cy="219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685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3 Column Chart +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345054C0-4190-A073-FF06-A5EB62316AA4}"/>
              </a:ext>
            </a:extLst>
          </p:cNvPr>
          <p:cNvSpPr>
            <a:spLocks noGrp="1"/>
          </p:cNvSpPr>
          <p:nvPr>
            <p:ph sz="quarter" idx="16"/>
          </p:nvPr>
        </p:nvSpPr>
        <p:spPr>
          <a:xfrm>
            <a:off x="995363"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D6105C62-91E0-B66D-85BA-D26896F940DC}"/>
              </a:ext>
            </a:extLst>
          </p:cNvPr>
          <p:cNvSpPr>
            <a:spLocks noGrp="1"/>
          </p:cNvSpPr>
          <p:nvPr>
            <p:ph sz="quarter" idx="17"/>
          </p:nvPr>
        </p:nvSpPr>
        <p:spPr>
          <a:xfrm>
            <a:off x="4502150"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887642C3-1AC2-77F0-4602-3BAD72478BE9}"/>
              </a:ext>
            </a:extLst>
          </p:cNvPr>
          <p:cNvSpPr>
            <a:spLocks noGrp="1"/>
          </p:cNvSpPr>
          <p:nvPr>
            <p:ph sz="quarter" idx="18"/>
          </p:nvPr>
        </p:nvSpPr>
        <p:spPr>
          <a:xfrm>
            <a:off x="8008937" y="1331912"/>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25E75ECB-D0CA-2D00-702F-1AD57C5EBABA}"/>
              </a:ext>
            </a:extLst>
          </p:cNvPr>
          <p:cNvSpPr>
            <a:spLocks noGrp="1"/>
          </p:cNvSpPr>
          <p:nvPr>
            <p:ph sz="quarter" idx="19"/>
          </p:nvPr>
        </p:nvSpPr>
        <p:spPr>
          <a:xfrm>
            <a:off x="995363"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8B33D029-7198-2E2E-5E6C-B289731A27FF}"/>
              </a:ext>
            </a:extLst>
          </p:cNvPr>
          <p:cNvSpPr>
            <a:spLocks noGrp="1"/>
          </p:cNvSpPr>
          <p:nvPr>
            <p:ph sz="quarter" idx="20"/>
          </p:nvPr>
        </p:nvSpPr>
        <p:spPr>
          <a:xfrm>
            <a:off x="4502150"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7A19DB0-EA08-D699-0C88-37B4D178D11E}"/>
              </a:ext>
            </a:extLst>
          </p:cNvPr>
          <p:cNvSpPr>
            <a:spLocks noGrp="1"/>
          </p:cNvSpPr>
          <p:nvPr>
            <p:ph sz="quarter" idx="21"/>
          </p:nvPr>
        </p:nvSpPr>
        <p:spPr>
          <a:xfrm>
            <a:off x="8008937" y="3742126"/>
            <a:ext cx="3187700" cy="2134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055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686675" y="736722"/>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953138" y="5075895"/>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ctrTitle" hasCustomPrompt="1"/>
          </p:nvPr>
        </p:nvSpPr>
        <p:spPr>
          <a:xfrm>
            <a:off x="7953138" y="1002219"/>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pic>
        <p:nvPicPr>
          <p:cNvPr id="11" name="Graphic 10">
            <a:extLst>
              <a:ext uri="{FF2B5EF4-FFF2-40B4-BE49-F238E27FC236}">
                <a16:creationId xmlns:a16="http://schemas.microsoft.com/office/drawing/2014/main" id="{7ECC0639-96E3-412C-BC90-5540FE2BEC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Tree>
    <p:extLst>
      <p:ext uri="{BB962C8B-B14F-4D97-AF65-F5344CB8AC3E}">
        <p14:creationId xmlns:p14="http://schemas.microsoft.com/office/powerpoint/2010/main" val="396993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p>
        </p:txBody>
      </p:sp>
      <p:sp>
        <p:nvSpPr>
          <p:cNvPr id="4" name="Content Placeholder 3">
            <a:extLst>
              <a:ext uri="{FF2B5EF4-FFF2-40B4-BE49-F238E27FC236}">
                <a16:creationId xmlns:a16="http://schemas.microsoft.com/office/drawing/2014/main" id="{9E40C064-15D1-24D5-3E98-71739E8B8974}"/>
              </a:ext>
            </a:extLst>
          </p:cNvPr>
          <p:cNvSpPr>
            <a:spLocks noGrp="1"/>
          </p:cNvSpPr>
          <p:nvPr>
            <p:ph sz="quarter" idx="24"/>
          </p:nvPr>
        </p:nvSpPr>
        <p:spPr>
          <a:xfrm>
            <a:off x="1003300"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8428DB69-A5E6-3995-43BE-21D7823D6168}"/>
              </a:ext>
            </a:extLst>
          </p:cNvPr>
          <p:cNvSpPr>
            <a:spLocks noGrp="1"/>
          </p:cNvSpPr>
          <p:nvPr>
            <p:ph sz="quarter" idx="25"/>
          </p:nvPr>
        </p:nvSpPr>
        <p:spPr>
          <a:xfrm>
            <a:off x="3074470"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E84EA45F-006F-C693-3D9A-C894873CED48}"/>
              </a:ext>
            </a:extLst>
          </p:cNvPr>
          <p:cNvSpPr>
            <a:spLocks noGrp="1"/>
          </p:cNvSpPr>
          <p:nvPr>
            <p:ph sz="quarter" idx="26"/>
          </p:nvPr>
        </p:nvSpPr>
        <p:spPr>
          <a:xfrm>
            <a:off x="5145641"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A92FB52F-B0E0-37C7-5F65-EEF98E215D4C}"/>
              </a:ext>
            </a:extLst>
          </p:cNvPr>
          <p:cNvSpPr>
            <a:spLocks noGrp="1"/>
          </p:cNvSpPr>
          <p:nvPr>
            <p:ph sz="quarter" idx="27"/>
          </p:nvPr>
        </p:nvSpPr>
        <p:spPr>
          <a:xfrm>
            <a:off x="7216812"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B7BF63F-B2C0-FCAC-0EB5-D84B8D6B88E0}"/>
              </a:ext>
            </a:extLst>
          </p:cNvPr>
          <p:cNvSpPr>
            <a:spLocks noGrp="1"/>
          </p:cNvSpPr>
          <p:nvPr>
            <p:ph sz="quarter" idx="28"/>
          </p:nvPr>
        </p:nvSpPr>
        <p:spPr>
          <a:xfrm>
            <a:off x="9287982" y="1322387"/>
            <a:ext cx="1900238"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905601"/>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 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2" name="Text Placeholder 8"/>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51305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 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bg1">
              <a:lumMod val="85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19553792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 5 column + intro + header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err="1">
              <a:solidFill>
                <a:schemeClr val="bg1"/>
              </a:solidFill>
            </a:endParaRPr>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246221"/>
          </a:xfrm>
        </p:spPr>
        <p:txBody>
          <a:bodyPr>
            <a:spAutoFit/>
          </a:bodyPr>
          <a:lstStyle>
            <a:lvl1pPr>
              <a:defRPr>
                <a:solidFill>
                  <a:schemeClr val="bg1"/>
                </a:solidFill>
              </a:defRPr>
            </a:lvl1pPr>
            <a:lvl2pPr>
              <a:buClrTx/>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013FA197-29C7-A542-7F4A-98E54EAA4044}"/>
              </a:ext>
            </a:extLst>
          </p:cNvPr>
          <p:cNvSpPr>
            <a:spLocks noGrp="1"/>
          </p:cNvSpPr>
          <p:nvPr>
            <p:ph sz="quarter" idx="22"/>
          </p:nvPr>
        </p:nvSpPr>
        <p:spPr>
          <a:xfrm>
            <a:off x="995363"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80062C7F-1E7F-D3F0-42DA-19C1A9676E45}"/>
              </a:ext>
            </a:extLst>
          </p:cNvPr>
          <p:cNvSpPr>
            <a:spLocks noGrp="1"/>
          </p:cNvSpPr>
          <p:nvPr>
            <p:ph sz="quarter" idx="23"/>
          </p:nvPr>
        </p:nvSpPr>
        <p:spPr>
          <a:xfrm>
            <a:off x="3048397"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DB8C39D9-73AE-A115-2AC4-E84A2758E601}"/>
              </a:ext>
            </a:extLst>
          </p:cNvPr>
          <p:cNvSpPr>
            <a:spLocks noGrp="1"/>
          </p:cNvSpPr>
          <p:nvPr>
            <p:ph sz="quarter" idx="24"/>
          </p:nvPr>
        </p:nvSpPr>
        <p:spPr>
          <a:xfrm>
            <a:off x="5101431"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ED9CEF0B-75E3-E133-3C7E-37C7249C4ACC}"/>
              </a:ext>
            </a:extLst>
          </p:cNvPr>
          <p:cNvSpPr>
            <a:spLocks noGrp="1"/>
          </p:cNvSpPr>
          <p:nvPr>
            <p:ph sz="quarter" idx="25"/>
          </p:nvPr>
        </p:nvSpPr>
        <p:spPr>
          <a:xfrm>
            <a:off x="7154465"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7">
            <a:extLst>
              <a:ext uri="{FF2B5EF4-FFF2-40B4-BE49-F238E27FC236}">
                <a16:creationId xmlns:a16="http://schemas.microsoft.com/office/drawing/2014/main" id="{5891467F-14E8-7772-2AA4-3FE5032AA06B}"/>
              </a:ext>
            </a:extLst>
          </p:cNvPr>
          <p:cNvSpPr>
            <a:spLocks noGrp="1"/>
          </p:cNvSpPr>
          <p:nvPr>
            <p:ph sz="quarter" idx="26"/>
          </p:nvPr>
        </p:nvSpPr>
        <p:spPr>
          <a:xfrm>
            <a:off x="9207500" y="2009775"/>
            <a:ext cx="1989137" cy="3938538"/>
          </a:xfrm>
          <a:solidFill>
            <a:schemeClr val="bg1"/>
          </a:solidFill>
          <a:ln w="6350">
            <a:solidFill>
              <a:schemeClr val="accent1"/>
            </a:solidFill>
          </a:ln>
        </p:spPr>
        <p:txBody>
          <a:bodyPr vert="horz" lIns="108000" tIns="108000" rIns="108000" bIns="108000" rtlCol="0" anchor="t" anchorCtr="0">
            <a:noAutofit/>
          </a:bodyPr>
          <a:lstStyle>
            <a:lvl1pPr>
              <a:defRPr lang="en-US" sz="1400" smtClean="0"/>
            </a:lvl1pPr>
            <a:lvl2pPr>
              <a:defRPr lang="en-US" sz="1400" smtClean="0"/>
            </a:lvl2pPr>
            <a:lvl3pPr>
              <a:defRPr lang="en-US" sz="14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764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 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98684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 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bg1">
              <a:lumMod val="85000"/>
            </a:schemeClr>
          </a:solidFill>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529201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 - FIVE COLUMN + Subtitle boxes">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C7EC625-DE37-4829-ACBE-0373F0B82962}"/>
              </a:ext>
            </a:extLst>
          </p:cNvPr>
          <p:cNvSpPr>
            <a:spLocks noGrp="1"/>
          </p:cNvSpPr>
          <p:nvPr>
            <p:ph type="body" sz="quarter" idx="14"/>
          </p:nvPr>
        </p:nvSpPr>
        <p:spPr>
          <a:xfrm>
            <a:off x="1003200" y="1322388"/>
            <a:ext cx="1899657" cy="4554538"/>
          </a:xfrm>
          <a:solidFill>
            <a:srgbClr val="E5E5E5"/>
          </a:solidFill>
        </p:spPr>
        <p:txBody>
          <a:bodyPr lIns="91440" tIns="1005840" rIns="91440"/>
          <a:lstStyle>
            <a:lvl1pPr>
              <a:defRPr sz="1600" b="1" spc="0"/>
            </a:lvl1pPr>
            <a:lvl2pPr>
              <a:defRPr sz="1600" b="0">
                <a:solidFill>
                  <a:schemeClr val="tx1"/>
                </a:solidFill>
              </a:defRPr>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1003200" y="432000"/>
            <a:ext cx="10185600" cy="518400"/>
          </a:xfrm>
        </p:spPr>
        <p:txBody>
          <a:bodyPr/>
          <a:lstStyle>
            <a:lvl1pPr>
              <a:defRPr kern="0"/>
            </a:lvl1pPr>
          </a:lstStyle>
          <a:p>
            <a:r>
              <a:rPr lang="en-US"/>
              <a:t>Click to edit Master title style</a:t>
            </a:r>
          </a:p>
        </p:txBody>
      </p:sp>
      <p:sp>
        <p:nvSpPr>
          <p:cNvPr id="10" name="Text Placeholder 8">
            <a:extLst>
              <a:ext uri="{FF2B5EF4-FFF2-40B4-BE49-F238E27FC236}">
                <a16:creationId xmlns:a16="http://schemas.microsoft.com/office/drawing/2014/main" id="{8037C46F-D057-4106-9B45-A730A557B5D9}"/>
              </a:ext>
            </a:extLst>
          </p:cNvPr>
          <p:cNvSpPr>
            <a:spLocks noGrp="1"/>
          </p:cNvSpPr>
          <p:nvPr>
            <p:ph type="body" sz="quarter" idx="20"/>
          </p:nvPr>
        </p:nvSpPr>
        <p:spPr>
          <a:xfrm>
            <a:off x="30726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8">
            <a:extLst>
              <a:ext uri="{FF2B5EF4-FFF2-40B4-BE49-F238E27FC236}">
                <a16:creationId xmlns:a16="http://schemas.microsoft.com/office/drawing/2014/main" id="{FE33DBCF-2199-4682-AAC2-C3FC0CBE92A8}"/>
              </a:ext>
            </a:extLst>
          </p:cNvPr>
          <p:cNvSpPr>
            <a:spLocks noGrp="1"/>
          </p:cNvSpPr>
          <p:nvPr>
            <p:ph type="body" sz="quarter" idx="21"/>
          </p:nvPr>
        </p:nvSpPr>
        <p:spPr>
          <a:xfrm>
            <a:off x="51420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8">
            <a:extLst>
              <a:ext uri="{FF2B5EF4-FFF2-40B4-BE49-F238E27FC236}">
                <a16:creationId xmlns:a16="http://schemas.microsoft.com/office/drawing/2014/main" id="{E130E5C8-8660-4D01-AD3B-CEEFB37F7538}"/>
              </a:ext>
            </a:extLst>
          </p:cNvPr>
          <p:cNvSpPr>
            <a:spLocks noGrp="1"/>
          </p:cNvSpPr>
          <p:nvPr>
            <p:ph type="body" sz="quarter" idx="22"/>
          </p:nvPr>
        </p:nvSpPr>
        <p:spPr>
          <a:xfrm>
            <a:off x="7211400"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8">
            <a:extLst>
              <a:ext uri="{FF2B5EF4-FFF2-40B4-BE49-F238E27FC236}">
                <a16:creationId xmlns:a16="http://schemas.microsoft.com/office/drawing/2014/main" id="{F404CCF0-6C3D-42EE-9F8D-FE237FEEB13D}"/>
              </a:ext>
            </a:extLst>
          </p:cNvPr>
          <p:cNvSpPr>
            <a:spLocks noGrp="1"/>
          </p:cNvSpPr>
          <p:nvPr>
            <p:ph type="body" sz="quarter" idx="23"/>
          </p:nvPr>
        </p:nvSpPr>
        <p:spPr>
          <a:xfrm>
            <a:off x="9280798" y="1322388"/>
            <a:ext cx="1899657" cy="4554538"/>
          </a:xfrm>
          <a:solidFill>
            <a:srgbClr val="E5E5E5"/>
          </a:solidFill>
        </p:spPr>
        <p:txBody>
          <a:bodyPr lIns="91440" tIns="1005840" rIns="91440"/>
          <a:lstStyle>
            <a:lvl1pPr>
              <a:defRPr sz="1600" b="1" spc="0"/>
            </a:lvl1pPr>
            <a:lvl2pPr>
              <a:defRPr sz="1600" b="0"/>
            </a:lvl2pPr>
            <a:lvl3pPr>
              <a:defRPr sz="1600" kern="0"/>
            </a:lvl3pPr>
            <a:lvl4pPr>
              <a:defRPr sz="1600" kern="0"/>
            </a:lvl4pPr>
            <a:lvl5pPr marL="461963" indent="-231775">
              <a:buClr>
                <a:schemeClr val="tx2"/>
              </a:buClr>
              <a:buFont typeface="Arial" panose="020B0604020202020204" pitchFamily="34" charset="0"/>
              <a:buChar char="-"/>
              <a:defRPr sz="1600" kern="0"/>
            </a:lvl5pPr>
            <a:lvl7pPr>
              <a:defRPr sz="1600"/>
            </a:lvl7pPr>
            <a:lvl8pPr>
              <a:defRPr sz="1600"/>
            </a:lvl8pPr>
            <a:lvl9pPr marL="1090613" indent="-228600">
              <a:lnSpc>
                <a:spcPct val="100000"/>
              </a:lnSpc>
              <a:spcBef>
                <a:spcPts val="0"/>
              </a:spcBef>
              <a:spcAft>
                <a:spcPts val="600"/>
              </a:spcAft>
              <a:defRPr sz="1600">
                <a:solidFill>
                  <a:srgbClr val="00338D"/>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B0A7138E-6EE9-4E16-AB30-D7C7DA3DCEFF}"/>
              </a:ext>
            </a:extLst>
          </p:cNvPr>
          <p:cNvSpPr>
            <a:spLocks noGrp="1"/>
          </p:cNvSpPr>
          <p:nvPr>
            <p:ph type="body" sz="quarter" idx="24" hasCustomPrompt="1"/>
          </p:nvPr>
        </p:nvSpPr>
        <p:spPr>
          <a:xfrm>
            <a:off x="998538" y="1630363"/>
            <a:ext cx="1906587" cy="563562"/>
          </a:xfrm>
          <a:solidFill>
            <a:srgbClr val="1E49E2"/>
          </a:solidFill>
        </p:spPr>
        <p:txBody>
          <a:bodyPr anchor="ctr"/>
          <a:lstStyle>
            <a:lvl1pPr algn="ctr">
              <a:defRPr sz="1600" b="1" kern="0">
                <a:solidFill>
                  <a:schemeClr val="bg1"/>
                </a:solidFill>
              </a:defRPr>
            </a:lvl1pPr>
          </a:lstStyle>
          <a:p>
            <a:pPr lvl="0"/>
            <a:r>
              <a:rPr lang="en-US"/>
              <a:t>Subtitle</a:t>
            </a:r>
          </a:p>
        </p:txBody>
      </p:sp>
      <p:sp>
        <p:nvSpPr>
          <p:cNvPr id="15" name="Text Placeholder 3">
            <a:extLst>
              <a:ext uri="{FF2B5EF4-FFF2-40B4-BE49-F238E27FC236}">
                <a16:creationId xmlns:a16="http://schemas.microsoft.com/office/drawing/2014/main" id="{4E652417-F61A-4ABE-AAED-E30436B90B12}"/>
              </a:ext>
            </a:extLst>
          </p:cNvPr>
          <p:cNvSpPr>
            <a:spLocks noGrp="1"/>
          </p:cNvSpPr>
          <p:nvPr>
            <p:ph type="body" sz="quarter" idx="25" hasCustomPrompt="1"/>
          </p:nvPr>
        </p:nvSpPr>
        <p:spPr>
          <a:xfrm>
            <a:off x="3073464" y="1630363"/>
            <a:ext cx="1906587" cy="563562"/>
          </a:xfrm>
          <a:solidFill>
            <a:schemeClr val="tx2"/>
          </a:solidFill>
        </p:spPr>
        <p:txBody>
          <a:bodyPr anchor="ctr"/>
          <a:lstStyle>
            <a:lvl1pPr algn="ctr">
              <a:defRPr sz="1600" b="1" kern="0">
                <a:solidFill>
                  <a:schemeClr val="bg1"/>
                </a:solidFill>
              </a:defRPr>
            </a:lvl1pPr>
          </a:lstStyle>
          <a:p>
            <a:pPr lvl="0"/>
            <a:r>
              <a:rPr lang="en-US"/>
              <a:t>Subtitle</a:t>
            </a:r>
          </a:p>
        </p:txBody>
      </p:sp>
      <p:sp>
        <p:nvSpPr>
          <p:cNvPr id="16" name="Text Placeholder 3">
            <a:extLst>
              <a:ext uri="{FF2B5EF4-FFF2-40B4-BE49-F238E27FC236}">
                <a16:creationId xmlns:a16="http://schemas.microsoft.com/office/drawing/2014/main" id="{31218554-B99A-45E3-9AE4-434D8CA5AD2C}"/>
              </a:ext>
            </a:extLst>
          </p:cNvPr>
          <p:cNvSpPr>
            <a:spLocks noGrp="1"/>
          </p:cNvSpPr>
          <p:nvPr>
            <p:ph type="body" sz="quarter" idx="26" hasCustomPrompt="1"/>
          </p:nvPr>
        </p:nvSpPr>
        <p:spPr>
          <a:xfrm>
            <a:off x="5140699" y="1630363"/>
            <a:ext cx="1906587" cy="563562"/>
          </a:xfrm>
          <a:solidFill>
            <a:schemeClr val="accent4"/>
          </a:solidFill>
        </p:spPr>
        <p:txBody>
          <a:bodyPr anchor="ctr"/>
          <a:lstStyle>
            <a:lvl1pPr algn="ctr">
              <a:defRPr sz="1600" b="1" kern="0">
                <a:solidFill>
                  <a:schemeClr val="bg1"/>
                </a:solidFill>
              </a:defRPr>
            </a:lvl1pPr>
          </a:lstStyle>
          <a:p>
            <a:pPr lvl="0"/>
            <a:r>
              <a:rPr lang="en-US"/>
              <a:t>Subtitle</a:t>
            </a:r>
          </a:p>
        </p:txBody>
      </p:sp>
      <p:sp>
        <p:nvSpPr>
          <p:cNvPr id="17" name="Text Placeholder 3">
            <a:extLst>
              <a:ext uri="{FF2B5EF4-FFF2-40B4-BE49-F238E27FC236}">
                <a16:creationId xmlns:a16="http://schemas.microsoft.com/office/drawing/2014/main" id="{BFCA38BE-76B7-4635-8179-9D7DD99CD973}"/>
              </a:ext>
            </a:extLst>
          </p:cNvPr>
          <p:cNvSpPr>
            <a:spLocks noGrp="1"/>
          </p:cNvSpPr>
          <p:nvPr>
            <p:ph type="body" sz="quarter" idx="27" hasCustomPrompt="1"/>
          </p:nvPr>
        </p:nvSpPr>
        <p:spPr>
          <a:xfrm>
            <a:off x="7207934" y="1630363"/>
            <a:ext cx="1906587" cy="563562"/>
          </a:xfrm>
          <a:solidFill>
            <a:schemeClr val="accent3"/>
          </a:solidFill>
        </p:spPr>
        <p:txBody>
          <a:bodyPr anchor="ctr"/>
          <a:lstStyle>
            <a:lvl1pPr algn="ctr">
              <a:defRPr sz="1600" b="1" kern="0">
                <a:solidFill>
                  <a:schemeClr val="bg1"/>
                </a:solidFill>
              </a:defRPr>
            </a:lvl1pPr>
          </a:lstStyle>
          <a:p>
            <a:pPr lvl="0"/>
            <a:r>
              <a:rPr lang="en-US"/>
              <a:t>Subtitle</a:t>
            </a:r>
          </a:p>
        </p:txBody>
      </p:sp>
      <p:sp>
        <p:nvSpPr>
          <p:cNvPr id="18" name="Text Placeholder 3">
            <a:extLst>
              <a:ext uri="{FF2B5EF4-FFF2-40B4-BE49-F238E27FC236}">
                <a16:creationId xmlns:a16="http://schemas.microsoft.com/office/drawing/2014/main" id="{D2020005-E0B8-4233-8022-8AC559F11D2F}"/>
              </a:ext>
            </a:extLst>
          </p:cNvPr>
          <p:cNvSpPr>
            <a:spLocks noGrp="1"/>
          </p:cNvSpPr>
          <p:nvPr>
            <p:ph type="body" sz="quarter" idx="28" hasCustomPrompt="1"/>
          </p:nvPr>
        </p:nvSpPr>
        <p:spPr>
          <a:xfrm>
            <a:off x="9280798" y="1630363"/>
            <a:ext cx="1906587" cy="563562"/>
          </a:xfrm>
          <a:solidFill>
            <a:schemeClr val="accent1"/>
          </a:solidFill>
        </p:spPr>
        <p:txBody>
          <a:bodyPr anchor="ctr"/>
          <a:lstStyle>
            <a:lvl1pPr algn="ctr">
              <a:defRPr sz="1600" b="1" kern="0">
                <a:solidFill>
                  <a:schemeClr val="bg1"/>
                </a:solidFill>
              </a:defRPr>
            </a:lvl1pPr>
          </a:lstStyle>
          <a:p>
            <a:pPr lvl="0"/>
            <a:r>
              <a:rPr lang="en-US"/>
              <a:t>Subtitle</a:t>
            </a:r>
          </a:p>
        </p:txBody>
      </p:sp>
    </p:spTree>
    <p:extLst>
      <p:ext uri="{BB962C8B-B14F-4D97-AF65-F5344CB8AC3E}">
        <p14:creationId xmlns:p14="http://schemas.microsoft.com/office/powerpoint/2010/main" val="1356216738"/>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 Quad Box with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bg1">
              <a:lumMod val="85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bg1">
              <a:lumMod val="85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B49FE0EB-C435-5FB3-FCE5-D3B348E2ACAE}"/>
              </a:ext>
            </a:extLst>
          </p:cNvPr>
          <p:cNvSpPr>
            <a:spLocks noGrp="1"/>
          </p:cNvSpPr>
          <p:nvPr>
            <p:ph sz="quarter" idx="57"/>
          </p:nvPr>
        </p:nvSpPr>
        <p:spPr>
          <a:xfrm>
            <a:off x="4570413" y="2546350"/>
            <a:ext cx="3049649" cy="2132013"/>
          </a:xfrm>
          <a:solidFill>
            <a:schemeClr val="accent1"/>
          </a:solidFill>
          <a:ln>
            <a:noFill/>
          </a:ln>
        </p:spPr>
        <p:txBody>
          <a:bodyPr vert="horz" lIns="108000" tIns="108000" rIns="108000" bIns="108000" rtlCol="0" anchor="ctr" anchorCtr="1">
            <a:noAutofit/>
          </a:bodyPr>
          <a:lstStyle>
            <a:lvl1pPr algn="ctr">
              <a:defRPr lang="en-US" dirty="0" smtClean="0">
                <a:solidFill>
                  <a:schemeClr val="bg1"/>
                </a:solidFill>
                <a:cs typeface="Arial" panose="020B0604020202020204" pitchFamily="34" charset="0"/>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defRPr lang="en-US" dirty="0">
                <a:solidFill>
                  <a:schemeClr val="bg1"/>
                </a:solidFill>
              </a:defRPr>
            </a:lvl5pPr>
          </a:lstStyle>
          <a:p>
            <a:pPr lvl="0" algn="ctr"/>
            <a:r>
              <a:rPr lang="en-US"/>
              <a:t>Click to edit Master text styles</a:t>
            </a:r>
          </a:p>
        </p:txBody>
      </p:sp>
    </p:spTree>
    <p:extLst>
      <p:ext uri="{BB962C8B-B14F-4D97-AF65-F5344CB8AC3E}">
        <p14:creationId xmlns:p14="http://schemas.microsoft.com/office/powerpoint/2010/main" val="24890198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 2 Column + Blue Heading">
    <p:spTree>
      <p:nvGrpSpPr>
        <p:cNvPr id="1" name=""/>
        <p:cNvGrpSpPr/>
        <p:nvPr/>
      </p:nvGrpSpPr>
      <p:grpSpPr>
        <a:xfrm>
          <a:off x="0" y="0"/>
          <a:ext cx="0" cy="0"/>
          <a:chOff x="0" y="0"/>
          <a:chExt cx="0" cy="0"/>
        </a:xfrm>
      </p:grpSpPr>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D2A5EBE6-C4EB-3D63-4351-4FBEA06A0BC6}"/>
              </a:ext>
            </a:extLst>
          </p:cNvPr>
          <p:cNvSpPr>
            <a:spLocks noGrp="1"/>
          </p:cNvSpPr>
          <p:nvPr>
            <p:ph sz="quarter" idx="23"/>
          </p:nvPr>
        </p:nvSpPr>
        <p:spPr>
          <a:xfrm>
            <a:off x="1002588" y="1720850"/>
            <a:ext cx="4968000" cy="4156074"/>
          </a:xfrm>
          <a:solidFill>
            <a:schemeClr val="bg1">
              <a:lumMod val="85000"/>
            </a:schemeClr>
          </a:solidFill>
          <a:ln w="12700">
            <a:noFill/>
          </a:ln>
        </p:spPr>
        <p:txBody>
          <a:bodyPr vert="horz" lIns="108000" tIns="108000" rIns="108000" bIns="108000" rtlCol="0" anchor="t" anchorCtr="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E5B1772-E65F-A92F-6EE3-3FB7C60E2E13}"/>
              </a:ext>
            </a:extLst>
          </p:cNvPr>
          <p:cNvSpPr>
            <a:spLocks noGrp="1"/>
          </p:cNvSpPr>
          <p:nvPr>
            <p:ph sz="quarter" idx="24"/>
          </p:nvPr>
        </p:nvSpPr>
        <p:spPr>
          <a:xfrm>
            <a:off x="6240394" y="1720850"/>
            <a:ext cx="4968000" cy="4156074"/>
          </a:xfrm>
          <a:solidFill>
            <a:schemeClr val="bg1">
              <a:lumMod val="85000"/>
            </a:schemeClr>
          </a:solidFill>
          <a:ln w="12700">
            <a:noFill/>
          </a:ln>
        </p:spPr>
        <p:txBody>
          <a:bodyPr vert="horz" lIns="108000" tIns="108000" rIns="108000" bIns="108000" rtlCol="0" anchor="t" anchorCtr="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196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Four Boxes + heading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bg1">
              <a:lumMod val="85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b="1">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1086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741301" y="1468380"/>
            <a:ext cx="5885053" cy="4087973"/>
          </a:xfrm>
          <a:solidFill>
            <a:schemeClr val="accent1"/>
          </a:solidFill>
        </p:spPr>
        <p:txBody>
          <a:bodyPr anchor="ctr"/>
          <a:lstStyle>
            <a:lvl1pPr algn="ctr">
              <a:defRPr sz="1000" b="0">
                <a:solidFill>
                  <a:schemeClr val="bg1"/>
                </a:solidFill>
              </a:defRPr>
            </a:lvl1pPr>
          </a:lstStyle>
          <a:p>
            <a:r>
              <a:rPr lang="en-US"/>
              <a:t>Click icon to add picture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7C82C8FF-4554-4D33-9E91-3BB7D4A856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7" y="736722"/>
            <a:ext cx="914400" cy="368346"/>
          </a:xfrm>
          <a:prstGeom prst="rect">
            <a:avLst/>
          </a:prstGeom>
        </p:spPr>
      </p:pic>
    </p:spTree>
    <p:extLst>
      <p:ext uri="{BB962C8B-B14F-4D97-AF65-F5344CB8AC3E}">
        <p14:creationId xmlns:p14="http://schemas.microsoft.com/office/powerpoint/2010/main" val="403336202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Break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4325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308261"/>
            <a:ext cx="5252400" cy="246221"/>
          </a:xfrm>
        </p:spPr>
        <p:txBody>
          <a:bodyPr wrap="square" anchor="b">
            <a:spAutoFit/>
          </a:bodyPr>
          <a:lstStyle>
            <a:lvl1pPr>
              <a:defRPr sz="1600" b="1">
                <a:solidFill>
                  <a:schemeClr val="bg1"/>
                </a:solidFill>
              </a:defRPr>
            </a:lvl1pPr>
            <a:lvl2pPr>
              <a:defRPr sz="16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a:t>00</a:t>
            </a:r>
          </a:p>
        </p:txBody>
      </p:sp>
    </p:spTree>
    <p:extLst>
      <p:ext uri="{BB962C8B-B14F-4D97-AF65-F5344CB8AC3E}">
        <p14:creationId xmlns:p14="http://schemas.microsoft.com/office/powerpoint/2010/main" val="652993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break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4325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308261"/>
            <a:ext cx="5252400" cy="246221"/>
          </a:xfrm>
        </p:spPr>
        <p:txBody>
          <a:bodyPr wrap="square" anchor="b">
            <a:spAutoFit/>
          </a:bodyPr>
          <a:lstStyle>
            <a:lvl1pPr>
              <a:defRPr sz="1600" b="1">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Tree>
    <p:extLst>
      <p:ext uri="{BB962C8B-B14F-4D97-AF65-F5344CB8AC3E}">
        <p14:creationId xmlns:p14="http://schemas.microsoft.com/office/powerpoint/2010/main" val="33112251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ction Break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43250"/>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308261"/>
            <a:ext cx="5252400" cy="246221"/>
          </a:xfrm>
        </p:spPr>
        <p:txBody>
          <a:bodyPr wrap="square" anchor="b">
            <a:spAutoFit/>
          </a:bodyPr>
          <a:lstStyle>
            <a:lvl1pPr>
              <a:defRPr sz="1600" b="1">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Tree>
    <p:extLst>
      <p:ext uri="{BB962C8B-B14F-4D97-AF65-F5344CB8AC3E}">
        <p14:creationId xmlns:p14="http://schemas.microsoft.com/office/powerpoint/2010/main" val="4199838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losing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F36415CC-18EE-44C6-AA6A-0C70BEB38184}"/>
              </a:ext>
            </a:extLst>
          </p:cNvPr>
          <p:cNvSpPr>
            <a:spLocks noGrp="1"/>
          </p:cNvSpPr>
          <p:nvPr>
            <p:ph type="body" sz="quarter" idx="10"/>
          </p:nvPr>
        </p:nvSpPr>
        <p:spPr>
          <a:xfrm>
            <a:off x="741301" y="4240696"/>
            <a:ext cx="5748399" cy="1854200"/>
          </a:xfrm>
        </p:spPr>
        <p:txBody>
          <a:bodyPr anchor="b"/>
          <a:lstStyle>
            <a:lvl1pPr>
              <a:spcAft>
                <a:spcPts val="1000"/>
              </a:spcAft>
              <a:defRPr lang="en-US" sz="900" b="0" kern="1200" dirty="0" smtClean="0">
                <a:solidFill>
                  <a:schemeClr val="bg1">
                    <a:lumMod val="65000"/>
                  </a:schemeClr>
                </a:solidFill>
                <a:latin typeface="+mn-lt"/>
                <a:ea typeface="+mn-ea"/>
                <a:cs typeface="+mn-cs"/>
              </a:defRPr>
            </a:lvl1pPr>
            <a:lvl2pPr>
              <a:spcAft>
                <a:spcPts val="1000"/>
              </a:spcAft>
              <a:defRPr sz="900" b="0">
                <a:solidFill>
                  <a:schemeClr val="tx1"/>
                </a:solidFill>
              </a:defRPr>
            </a:lvl2pPr>
          </a:lstStyle>
          <a:p>
            <a:pPr marL="0" lvl="0" indent="0" algn="l" defTabSz="685766" rtl="0" eaLnBrk="1" latinLnBrk="0" hangingPunct="1">
              <a:lnSpc>
                <a:spcPct val="100000"/>
              </a:lnSpc>
              <a:spcBef>
                <a:spcPts val="0"/>
              </a:spcBef>
              <a:spcAft>
                <a:spcPts val="600"/>
              </a:spcAft>
              <a:buFontTx/>
              <a:buNone/>
            </a:pPr>
            <a:r>
              <a:rPr lang="en-US"/>
              <a:t>Click to edit Master text styles</a:t>
            </a:r>
          </a:p>
          <a:p>
            <a:pPr marL="0" lvl="1" indent="0" algn="l" defTabSz="685766" rtl="0" eaLnBrk="1" latinLnBrk="0" hangingPunct="1">
              <a:lnSpc>
                <a:spcPct val="100000"/>
              </a:lnSpc>
              <a:spcBef>
                <a:spcPts val="0"/>
              </a:spcBef>
              <a:spcAft>
                <a:spcPts val="600"/>
              </a:spcAft>
              <a:buFontTx/>
              <a:buNone/>
            </a:pPr>
            <a:r>
              <a:rPr lang="en-US"/>
              <a:t>Second level</a:t>
            </a:r>
          </a:p>
        </p:txBody>
      </p:sp>
      <p:pic>
        <p:nvPicPr>
          <p:cNvPr id="23" name="Graphic 22">
            <a:extLst>
              <a:ext uri="{FF2B5EF4-FFF2-40B4-BE49-F238E27FC236}">
                <a16:creationId xmlns:a16="http://schemas.microsoft.com/office/drawing/2014/main" id="{BB7DCF77-C63C-4BBE-88C9-6A8B122B82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01" y="736722"/>
            <a:ext cx="914400" cy="368346"/>
          </a:xfrm>
          <a:prstGeom prst="rect">
            <a:avLst/>
          </a:prstGeom>
        </p:spPr>
      </p:pic>
      <p:sp>
        <p:nvSpPr>
          <p:cNvPr id="3" name="TextBox 2">
            <a:extLst>
              <a:ext uri="{FF2B5EF4-FFF2-40B4-BE49-F238E27FC236}">
                <a16:creationId xmlns:a16="http://schemas.microsoft.com/office/drawing/2014/main" id="{4A81CA90-D592-C9D2-D312-E24E59BEEAD5}"/>
              </a:ext>
            </a:extLst>
          </p:cNvPr>
          <p:cNvSpPr txBox="1"/>
          <p:nvPr userDrawn="1"/>
        </p:nvSpPr>
        <p:spPr>
          <a:xfrm>
            <a:off x="741301" y="3824579"/>
            <a:ext cx="1112108" cy="161583"/>
          </a:xfrm>
          <a:prstGeom prst="rect">
            <a:avLst/>
          </a:prstGeom>
          <a:noFill/>
        </p:spPr>
        <p:txBody>
          <a:bodyPr wrap="square" lIns="0" tIns="0" rIns="0" bIns="0">
            <a:spAutoFit/>
          </a:bodyPr>
          <a:lstStyle/>
          <a:p>
            <a:pPr marR="0">
              <a:spcBef>
                <a:spcPts val="0"/>
              </a:spcBef>
              <a:spcAft>
                <a:spcPts val="0"/>
              </a:spcAft>
            </a:pPr>
            <a:r>
              <a:rPr lang="en-US" sz="1050" b="1">
                <a:solidFill>
                  <a:schemeClr val="tx2"/>
                </a:solidFill>
                <a:effectLst/>
                <a:ea typeface="Calibri" panose="020F0502020204030204" pitchFamily="34" charset="0"/>
              </a:rPr>
              <a:t>Learn about us:</a:t>
            </a:r>
          </a:p>
        </p:txBody>
      </p:sp>
      <p:sp>
        <p:nvSpPr>
          <p:cNvPr id="4" name="Freeform: Shape 3">
            <a:extLst>
              <a:ext uri="{FF2B5EF4-FFF2-40B4-BE49-F238E27FC236}">
                <a16:creationId xmlns:a16="http://schemas.microsoft.com/office/drawing/2014/main" id="{4A9FA3A8-95F7-342F-0770-F1DF6F57C670}"/>
              </a:ext>
            </a:extLst>
          </p:cNvPr>
          <p:cNvSpPr/>
          <p:nvPr userDrawn="1"/>
        </p:nvSpPr>
        <p:spPr>
          <a:xfrm>
            <a:off x="1914717" y="3715275"/>
            <a:ext cx="380190" cy="380190"/>
          </a:xfrm>
          <a:custGeom>
            <a:avLst/>
            <a:gdLst>
              <a:gd name="connsiteX0" fmla="*/ 192044 w 207146"/>
              <a:gd name="connsiteY0" fmla="*/ 0 h 207146"/>
              <a:gd name="connsiteX1" fmla="*/ 15251 w 207146"/>
              <a:gd name="connsiteY1" fmla="*/ 0 h 207146"/>
              <a:gd name="connsiteX2" fmla="*/ 0 w 207146"/>
              <a:gd name="connsiteY2" fmla="*/ 15251 h 207146"/>
              <a:gd name="connsiteX3" fmla="*/ 0 w 207146"/>
              <a:gd name="connsiteY3" fmla="*/ 191896 h 207146"/>
              <a:gd name="connsiteX4" fmla="*/ 15251 w 207146"/>
              <a:gd name="connsiteY4" fmla="*/ 207147 h 207146"/>
              <a:gd name="connsiteX5" fmla="*/ 191896 w 207146"/>
              <a:gd name="connsiteY5" fmla="*/ 207147 h 207146"/>
              <a:gd name="connsiteX6" fmla="*/ 207147 w 207146"/>
              <a:gd name="connsiteY6" fmla="*/ 191896 h 207146"/>
              <a:gd name="connsiteX7" fmla="*/ 207147 w 207146"/>
              <a:gd name="connsiteY7" fmla="*/ 15251 h 207146"/>
              <a:gd name="connsiteX8" fmla="*/ 191896 w 207146"/>
              <a:gd name="connsiteY8" fmla="*/ 0 h 207146"/>
              <a:gd name="connsiteX9" fmla="*/ 61892 w 207146"/>
              <a:gd name="connsiteY9" fmla="*/ 176645 h 207146"/>
              <a:gd name="connsiteX10" fmla="*/ 30798 w 207146"/>
              <a:gd name="connsiteY10" fmla="*/ 176645 h 207146"/>
              <a:gd name="connsiteX11" fmla="*/ 30798 w 207146"/>
              <a:gd name="connsiteY11" fmla="*/ 77587 h 207146"/>
              <a:gd name="connsiteX12" fmla="*/ 61892 w 207146"/>
              <a:gd name="connsiteY12" fmla="*/ 77587 h 207146"/>
              <a:gd name="connsiteX13" fmla="*/ 61892 w 207146"/>
              <a:gd name="connsiteY13" fmla="*/ 176645 h 207146"/>
              <a:gd name="connsiteX14" fmla="*/ 46345 w 207146"/>
              <a:gd name="connsiteY14" fmla="*/ 63965 h 207146"/>
              <a:gd name="connsiteX15" fmla="*/ 28429 w 207146"/>
              <a:gd name="connsiteY15" fmla="*/ 46049 h 207146"/>
              <a:gd name="connsiteX16" fmla="*/ 46345 w 207146"/>
              <a:gd name="connsiteY16" fmla="*/ 28133 h 207146"/>
              <a:gd name="connsiteX17" fmla="*/ 64261 w 207146"/>
              <a:gd name="connsiteY17" fmla="*/ 46049 h 207146"/>
              <a:gd name="connsiteX18" fmla="*/ 46345 w 207146"/>
              <a:gd name="connsiteY18" fmla="*/ 63965 h 207146"/>
              <a:gd name="connsiteX19" fmla="*/ 176793 w 207146"/>
              <a:gd name="connsiteY19" fmla="*/ 176793 h 207146"/>
              <a:gd name="connsiteX20" fmla="*/ 145699 w 207146"/>
              <a:gd name="connsiteY20" fmla="*/ 176793 h 207146"/>
              <a:gd name="connsiteX21" fmla="*/ 145699 w 207146"/>
              <a:gd name="connsiteY21" fmla="*/ 122748 h 207146"/>
              <a:gd name="connsiteX22" fmla="*/ 130152 w 207146"/>
              <a:gd name="connsiteY22" fmla="*/ 101871 h 207146"/>
              <a:gd name="connsiteX23" fmla="*/ 111791 w 207146"/>
              <a:gd name="connsiteY23" fmla="*/ 123192 h 207146"/>
              <a:gd name="connsiteX24" fmla="*/ 111791 w 207146"/>
              <a:gd name="connsiteY24" fmla="*/ 176941 h 207146"/>
              <a:gd name="connsiteX25" fmla="*/ 80697 w 207146"/>
              <a:gd name="connsiteY25" fmla="*/ 176941 h 207146"/>
              <a:gd name="connsiteX26" fmla="*/ 80697 w 207146"/>
              <a:gd name="connsiteY26" fmla="*/ 77884 h 207146"/>
              <a:gd name="connsiteX27" fmla="*/ 110607 w 207146"/>
              <a:gd name="connsiteY27" fmla="*/ 77884 h 207146"/>
              <a:gd name="connsiteX28" fmla="*/ 110607 w 207146"/>
              <a:gd name="connsiteY28" fmla="*/ 91654 h 207146"/>
              <a:gd name="connsiteX29" fmla="*/ 111051 w 207146"/>
              <a:gd name="connsiteY29" fmla="*/ 91654 h 207146"/>
              <a:gd name="connsiteX30" fmla="*/ 140664 w 207146"/>
              <a:gd name="connsiteY30" fmla="*/ 75218 h 207146"/>
              <a:gd name="connsiteX31" fmla="*/ 176793 w 207146"/>
              <a:gd name="connsiteY31" fmla="*/ 115789 h 207146"/>
              <a:gd name="connsiteX32" fmla="*/ 176793 w 207146"/>
              <a:gd name="connsiteY32" fmla="*/ 177089 h 2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146" h="207146">
                <a:moveTo>
                  <a:pt x="192044" y="0"/>
                </a:moveTo>
                <a:lnTo>
                  <a:pt x="15251" y="0"/>
                </a:lnTo>
                <a:cubicBezTo>
                  <a:pt x="6811" y="0"/>
                  <a:pt x="0" y="6811"/>
                  <a:pt x="0" y="15251"/>
                </a:cubicBezTo>
                <a:lnTo>
                  <a:pt x="0" y="191896"/>
                </a:lnTo>
                <a:cubicBezTo>
                  <a:pt x="0" y="200336"/>
                  <a:pt x="6811" y="207147"/>
                  <a:pt x="15251" y="207147"/>
                </a:cubicBezTo>
                <a:lnTo>
                  <a:pt x="191896" y="207147"/>
                </a:lnTo>
                <a:cubicBezTo>
                  <a:pt x="200336" y="207147"/>
                  <a:pt x="207147" y="200336"/>
                  <a:pt x="207147" y="191896"/>
                </a:cubicBezTo>
                <a:lnTo>
                  <a:pt x="207147" y="15251"/>
                </a:lnTo>
                <a:cubicBezTo>
                  <a:pt x="207147" y="6811"/>
                  <a:pt x="200336" y="0"/>
                  <a:pt x="191896" y="0"/>
                </a:cubicBezTo>
                <a:close/>
                <a:moveTo>
                  <a:pt x="61892" y="176645"/>
                </a:moveTo>
                <a:lnTo>
                  <a:pt x="30798" y="176645"/>
                </a:lnTo>
                <a:lnTo>
                  <a:pt x="30798" y="77587"/>
                </a:lnTo>
                <a:lnTo>
                  <a:pt x="61892" y="77587"/>
                </a:lnTo>
                <a:lnTo>
                  <a:pt x="61892" y="176645"/>
                </a:lnTo>
                <a:close/>
                <a:moveTo>
                  <a:pt x="46345" y="63965"/>
                </a:moveTo>
                <a:cubicBezTo>
                  <a:pt x="36425" y="63965"/>
                  <a:pt x="28429" y="56414"/>
                  <a:pt x="28429" y="46049"/>
                </a:cubicBezTo>
                <a:cubicBezTo>
                  <a:pt x="28429" y="35684"/>
                  <a:pt x="36425" y="28133"/>
                  <a:pt x="46345" y="28133"/>
                </a:cubicBezTo>
                <a:cubicBezTo>
                  <a:pt x="56266" y="28133"/>
                  <a:pt x="64261" y="35684"/>
                  <a:pt x="64261" y="46049"/>
                </a:cubicBezTo>
                <a:cubicBezTo>
                  <a:pt x="64261" y="56414"/>
                  <a:pt x="56266" y="63965"/>
                  <a:pt x="46345" y="63965"/>
                </a:cubicBezTo>
                <a:close/>
                <a:moveTo>
                  <a:pt x="176793" y="176793"/>
                </a:moveTo>
                <a:lnTo>
                  <a:pt x="145699" y="176793"/>
                </a:lnTo>
                <a:lnTo>
                  <a:pt x="145699" y="122748"/>
                </a:lnTo>
                <a:cubicBezTo>
                  <a:pt x="145699" y="106757"/>
                  <a:pt x="138888" y="101871"/>
                  <a:pt x="130152" y="101871"/>
                </a:cubicBezTo>
                <a:cubicBezTo>
                  <a:pt x="120971" y="101871"/>
                  <a:pt x="111791" y="108830"/>
                  <a:pt x="111791" y="123192"/>
                </a:cubicBezTo>
                <a:lnTo>
                  <a:pt x="111791" y="176941"/>
                </a:lnTo>
                <a:lnTo>
                  <a:pt x="80697" y="176941"/>
                </a:lnTo>
                <a:lnTo>
                  <a:pt x="80697" y="77884"/>
                </a:lnTo>
                <a:lnTo>
                  <a:pt x="110607" y="77884"/>
                </a:lnTo>
                <a:lnTo>
                  <a:pt x="110607" y="91654"/>
                </a:lnTo>
                <a:lnTo>
                  <a:pt x="111051" y="91654"/>
                </a:lnTo>
                <a:cubicBezTo>
                  <a:pt x="114012" y="85583"/>
                  <a:pt x="124525" y="75218"/>
                  <a:pt x="140664" y="75218"/>
                </a:cubicBezTo>
                <a:cubicBezTo>
                  <a:pt x="157988" y="75218"/>
                  <a:pt x="176793" y="85583"/>
                  <a:pt x="176793" y="115789"/>
                </a:cubicBezTo>
                <a:lnTo>
                  <a:pt x="176793" y="177089"/>
                </a:lnTo>
                <a:close/>
              </a:path>
            </a:pathLst>
          </a:custGeom>
          <a:solidFill>
            <a:srgbClr val="0077B5"/>
          </a:solidFill>
          <a:ln w="14795" cap="flat">
            <a:noFill/>
            <a:prstDash val="solid"/>
            <a:miter/>
          </a:ln>
        </p:spPr>
        <p:txBody>
          <a:bodyPr rtlCol="0" anchor="ctr"/>
          <a:lstStyle/>
          <a:p>
            <a:endParaRPr lang="en-US"/>
          </a:p>
        </p:txBody>
      </p:sp>
      <p:cxnSp>
        <p:nvCxnSpPr>
          <p:cNvPr id="5" name="Straight Connector 4">
            <a:extLst>
              <a:ext uri="{FF2B5EF4-FFF2-40B4-BE49-F238E27FC236}">
                <a16:creationId xmlns:a16="http://schemas.microsoft.com/office/drawing/2014/main" id="{8744A530-441A-2937-9A20-D05EFF740899}"/>
              </a:ext>
            </a:extLst>
          </p:cNvPr>
          <p:cNvCxnSpPr>
            <a:cxnSpLocks/>
          </p:cNvCxnSpPr>
          <p:nvPr userDrawn="1"/>
        </p:nvCxnSpPr>
        <p:spPr>
          <a:xfrm>
            <a:off x="2469922" y="3631050"/>
            <a:ext cx="0" cy="5486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070DF8-AC8F-E0D1-6890-C6CE330EEC6F}"/>
              </a:ext>
            </a:extLst>
          </p:cNvPr>
          <p:cNvSpPr txBox="1"/>
          <p:nvPr userDrawn="1"/>
        </p:nvSpPr>
        <p:spPr>
          <a:xfrm>
            <a:off x="2644938" y="3824579"/>
            <a:ext cx="1112108" cy="161583"/>
          </a:xfrm>
          <a:prstGeom prst="rect">
            <a:avLst/>
          </a:prstGeom>
          <a:noFill/>
        </p:spPr>
        <p:txBody>
          <a:bodyPr wrap="square" lIns="0" tIns="0" rIns="0" bIns="0">
            <a:spAutoFit/>
          </a:bodyPr>
          <a:lstStyle/>
          <a:p>
            <a:pPr marR="0">
              <a:spcBef>
                <a:spcPts val="0"/>
              </a:spcBef>
              <a:spcAft>
                <a:spcPts val="0"/>
              </a:spcAft>
            </a:pPr>
            <a:r>
              <a:rPr lang="en-US" sz="1050" b="1">
                <a:solidFill>
                  <a:schemeClr val="tx2"/>
                </a:solidFill>
                <a:effectLst/>
                <a:ea typeface="Calibri" panose="020F0502020204030204" pitchFamily="34" charset="0"/>
              </a:rPr>
              <a:t>kpmg.com</a:t>
            </a:r>
          </a:p>
        </p:txBody>
      </p:sp>
    </p:spTree>
    <p:extLst>
      <p:ext uri="{BB962C8B-B14F-4D97-AF65-F5344CB8AC3E}">
        <p14:creationId xmlns:p14="http://schemas.microsoft.com/office/powerpoint/2010/main" val="73407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12</a:t>
            </a:r>
          </a:p>
          <a:p>
            <a:pPr algn="ctr"/>
            <a:r>
              <a:rPr lang="en-GB" sz="800">
                <a:solidFill>
                  <a:schemeClr val="bg1"/>
                </a:solidFill>
              </a:rPr>
              <a:t>35</a:t>
            </a:r>
          </a:p>
          <a:p>
            <a:pPr algn="ctr"/>
            <a:r>
              <a:rPr lang="en-GB" sz="80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172</a:t>
            </a:r>
          </a:p>
          <a:p>
            <a:pPr algn="ctr"/>
            <a:r>
              <a:rPr lang="en-GB" sz="800">
                <a:solidFill>
                  <a:sysClr val="windowText" lastClr="000000"/>
                </a:solidFill>
              </a:rPr>
              <a:t>234</a:t>
            </a:r>
          </a:p>
          <a:p>
            <a:pPr algn="ctr"/>
            <a:r>
              <a:rPr lang="en-GB" sz="80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71415" y="1817279"/>
            <a:ext cx="1253995" cy="237066"/>
          </a:xfrm>
          <a:prstGeom prst="rect">
            <a:avLst/>
          </a:prstGeom>
          <a:noFill/>
        </p:spPr>
        <p:txBody>
          <a:bodyPr wrap="square" lIns="54610" tIns="54610" rIns="54610" bIns="54610" rtlCol="0" anchor="ctr">
            <a:noAutofit/>
          </a:bodyPr>
          <a:lstStyle/>
          <a:p>
            <a:pPr algn="l">
              <a:spcAft>
                <a:spcPts val="600"/>
              </a:spcAft>
            </a:pPr>
            <a:r>
              <a:rPr lang="en-GB" sz="100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255</a:t>
            </a:r>
          </a:p>
          <a:p>
            <a:pPr algn="ctr"/>
            <a:r>
              <a:rPr lang="en-GB" sz="800">
                <a:solidFill>
                  <a:sysClr val="windowText" lastClr="000000"/>
                </a:solidFill>
              </a:rPr>
              <a:t>163</a:t>
            </a:r>
          </a:p>
          <a:p>
            <a:pPr algn="ctr"/>
            <a:r>
              <a:rPr lang="en-GB" sz="80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accent3"/>
                </a:solidFill>
              </a:rPr>
              <a:t>99</a:t>
            </a:r>
          </a:p>
          <a:p>
            <a:pPr algn="ctr"/>
            <a:r>
              <a:rPr lang="en-GB" sz="800">
                <a:solidFill>
                  <a:schemeClr val="accent3"/>
                </a:solidFill>
              </a:rPr>
              <a:t>235</a:t>
            </a:r>
          </a:p>
          <a:p>
            <a:pPr algn="ctr"/>
            <a:r>
              <a:rPr lang="en-GB" sz="80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51</a:t>
            </a:r>
          </a:p>
          <a:p>
            <a:pPr algn="ctr"/>
            <a:r>
              <a:rPr lang="en-GB" sz="800">
                <a:solidFill>
                  <a:schemeClr val="bg1"/>
                </a:solidFill>
              </a:rPr>
              <a:t>51</a:t>
            </a:r>
          </a:p>
          <a:p>
            <a:pPr algn="ctr"/>
            <a:r>
              <a:rPr lang="en-GB" sz="80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endParaRPr lang="en-GB" sz="80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152</a:t>
            </a:r>
          </a:p>
          <a:p>
            <a:pPr algn="ctr"/>
            <a:r>
              <a:rPr lang="en-GB" sz="800">
                <a:solidFill>
                  <a:schemeClr val="bg1"/>
                </a:solidFill>
              </a:rPr>
              <a:t>152</a:t>
            </a:r>
          </a:p>
          <a:p>
            <a:pPr algn="ctr"/>
            <a:r>
              <a:rPr lang="en-GB" sz="80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178</a:t>
            </a:r>
          </a:p>
          <a:p>
            <a:pPr algn="ctr"/>
            <a:r>
              <a:rPr lang="en-GB" sz="800">
                <a:solidFill>
                  <a:sysClr val="windowText" lastClr="000000"/>
                </a:solidFill>
              </a:rPr>
              <a:t>178</a:t>
            </a:r>
          </a:p>
          <a:p>
            <a:pPr algn="ctr"/>
            <a:r>
              <a:rPr lang="en-GB" sz="80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229</a:t>
            </a:r>
          </a:p>
          <a:p>
            <a:pPr algn="ctr"/>
            <a:r>
              <a:rPr lang="en-GB" sz="800">
                <a:solidFill>
                  <a:schemeClr val="tx1"/>
                </a:solidFill>
              </a:rPr>
              <a:t>229</a:t>
            </a:r>
          </a:p>
          <a:p>
            <a:pPr algn="ctr"/>
            <a:r>
              <a:rPr lang="en-GB" sz="80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a:t>Purple/</a:t>
            </a:r>
            <a:br>
              <a:rPr lang="en-GB" sz="1000"/>
            </a:br>
            <a:r>
              <a:rPr lang="en-GB" sz="100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a:t>Pacific/</a:t>
            </a:r>
            <a:br>
              <a:rPr lang="en-GB" sz="1000"/>
            </a:br>
            <a:r>
              <a:rPr lang="en-GB" sz="100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a:solidFill>
                  <a:sysClr val="windowText" lastClr="000000"/>
                </a:solidFill>
              </a:rPr>
              <a:t>Gradients</a:t>
            </a:r>
          </a:p>
          <a:p>
            <a:pPr marL="171450" indent="-171450" algn="l">
              <a:spcAft>
                <a:spcPts val="300"/>
              </a:spcAft>
              <a:buFont typeface="Arial" panose="020B0604020202020204" pitchFamily="34" charset="0"/>
              <a:buChar char="•"/>
            </a:pPr>
            <a:r>
              <a:rPr lang="en-GB" sz="1000" b="0">
                <a:solidFill>
                  <a:sysClr val="windowText" lastClr="000000"/>
                </a:solidFill>
              </a:rPr>
              <a:t>The </a:t>
            </a:r>
            <a:r>
              <a:rPr lang="en-US" sz="1000" b="0" noProof="0">
                <a:solidFill>
                  <a:sysClr val="windowText" lastClr="000000"/>
                </a:solidFill>
              </a:rPr>
              <a:t>colors</a:t>
            </a:r>
            <a:r>
              <a:rPr lang="en-GB" sz="1000" b="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a:solidFill>
                  <a:sysClr val="windowText" lastClr="000000"/>
                </a:solidFill>
              </a:rPr>
              <a:t>Do not create new gradients; use only the gradients shown here</a:t>
            </a:r>
            <a:endParaRPr lang="en-US" sz="1000" b="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255</a:t>
            </a:r>
          </a:p>
          <a:p>
            <a:pPr algn="ctr"/>
            <a:r>
              <a:rPr lang="en-GB" sz="800">
                <a:solidFill>
                  <a:schemeClr val="tx1"/>
                </a:solidFill>
              </a:rPr>
              <a:t>255</a:t>
            </a:r>
          </a:p>
          <a:p>
            <a:pPr algn="ctr"/>
            <a:r>
              <a:rPr lang="en-GB" sz="80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a:solidFill>
                  <a:sysClr val="windowText" lastClr="000000"/>
                </a:solidFill>
              </a:rPr>
              <a:t>Traffic Light palette</a:t>
            </a:r>
            <a:endParaRPr lang="en-US" sz="1000" b="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38</a:t>
            </a:r>
          </a:p>
          <a:p>
            <a:pPr algn="ctr"/>
            <a:r>
              <a:rPr lang="en-GB" sz="800">
                <a:solidFill>
                  <a:schemeClr val="bg1"/>
                </a:solidFill>
              </a:rPr>
              <a:t>153</a:t>
            </a:r>
          </a:p>
          <a:p>
            <a:pPr algn="ctr"/>
            <a:r>
              <a:rPr lang="en-GB" sz="80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241</a:t>
            </a:r>
          </a:p>
          <a:p>
            <a:pPr algn="ctr"/>
            <a:r>
              <a:rPr lang="en-GB" sz="800">
                <a:solidFill>
                  <a:schemeClr val="bg1"/>
                </a:solidFill>
              </a:rPr>
              <a:t>196</a:t>
            </a:r>
          </a:p>
          <a:p>
            <a:pPr algn="ctr"/>
            <a:r>
              <a:rPr lang="en-GB" sz="80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237</a:t>
            </a:r>
          </a:p>
          <a:p>
            <a:pPr algn="ctr"/>
            <a:r>
              <a:rPr lang="en-GB" sz="800">
                <a:solidFill>
                  <a:schemeClr val="bg1"/>
                </a:solidFill>
              </a:rPr>
              <a:t>33</a:t>
            </a:r>
          </a:p>
          <a:p>
            <a:pPr algn="ctr"/>
            <a:r>
              <a:rPr lang="en-GB" sz="80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255</a:t>
              </a:r>
            </a:p>
            <a:p>
              <a:pPr algn="ctr"/>
              <a:r>
                <a:rPr lang="en-GB" sz="800">
                  <a:solidFill>
                    <a:schemeClr val="bg1"/>
                  </a:solidFill>
                </a:rPr>
                <a:t>163</a:t>
              </a:r>
            </a:p>
            <a:p>
              <a:pPr algn="ctr"/>
              <a:r>
                <a:rPr lang="en-GB" sz="80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99</a:t>
              </a:r>
            </a:p>
            <a:p>
              <a:pPr algn="ctr"/>
              <a:r>
                <a:rPr lang="en-GB" sz="800">
                  <a:solidFill>
                    <a:sysClr val="windowText" lastClr="000000"/>
                  </a:solidFill>
                </a:rPr>
                <a:t>235</a:t>
              </a:r>
            </a:p>
            <a:p>
              <a:pPr algn="ctr"/>
              <a:r>
                <a:rPr lang="en-GB" sz="80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grpSp>
    </p:spTree>
    <p:extLst>
      <p:ext uri="{BB962C8B-B14F-4D97-AF65-F5344CB8AC3E}">
        <p14:creationId xmlns:p14="http://schemas.microsoft.com/office/powerpoint/2010/main" val="37127514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4325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4985095"/>
            <a:ext cx="5252400" cy="569387"/>
          </a:xfrm>
        </p:spPr>
        <p:txBody>
          <a:bodyPr wrap="square" anchor="b">
            <a:spAutoFit/>
          </a:bodyPr>
          <a:lstStyle>
            <a:lvl1pPr>
              <a:defRPr sz="1600">
                <a:solidFill>
                  <a:schemeClr val="accent2"/>
                </a:solidFill>
              </a:defRPr>
            </a:lvl1pPr>
            <a:lvl2pPr>
              <a:defRPr sz="16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Tree>
    <p:extLst>
      <p:ext uri="{BB962C8B-B14F-4D97-AF65-F5344CB8AC3E}">
        <p14:creationId xmlns:p14="http://schemas.microsoft.com/office/powerpoint/2010/main" val="4102076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RESUME">
    <p:bg>
      <p:bgPr>
        <a:solidFill>
          <a:srgbClr val="FFFFFF"/>
        </a:solidFill>
        <a:effectLst/>
      </p:bgPr>
    </p:bg>
    <p:spTree>
      <p:nvGrpSpPr>
        <p:cNvPr id="1" name=""/>
        <p:cNvGrpSpPr/>
        <p:nvPr/>
      </p:nvGrpSpPr>
      <p:grpSpPr>
        <a:xfrm>
          <a:off x="0" y="0"/>
          <a:ext cx="0" cy="0"/>
          <a:chOff x="0" y="0"/>
          <a:chExt cx="0" cy="0"/>
        </a:xfrm>
      </p:grpSpPr>
      <p:sp>
        <p:nvSpPr>
          <p:cNvPr id="2" name="Object1"/>
          <p:cNvSpPr/>
          <p:nvPr/>
        </p:nvSpPr>
        <p:spPr>
          <a:xfrm>
            <a:off x="3217333" y="457200"/>
            <a:ext cx="0" cy="5803900"/>
          </a:xfrm>
          <a:prstGeom prst="line">
            <a:avLst/>
          </a:prstGeom>
          <a:noFill/>
          <a:ln w="12700">
            <a:solidFill>
              <a:srgbClr val="00338D"/>
            </a:solidFill>
            <a:prstDash val="solid"/>
          </a:ln>
        </p:spPr>
      </p:sp>
      <p:sp>
        <p:nvSpPr>
          <p:cNvPr id="3" name="Object2"/>
          <p:cNvSpPr>
            <a:spLocks noGrp="1"/>
          </p:cNvSpPr>
          <p:nvPr>
            <p:ph type="title" idx="101" hasCustomPrompt="1"/>
          </p:nvPr>
        </p:nvSpPr>
        <p:spPr>
          <a:xfrm>
            <a:off x="3386667" y="520700"/>
            <a:ext cx="7789333" cy="520700"/>
          </a:xfrm>
          <a:prstGeom prst="rect">
            <a:avLst/>
          </a:prstGeom>
          <a:noFill/>
          <a:ln/>
        </p:spPr>
        <p:txBody>
          <a:bodyPr wrap="square" rtlCol="0"/>
          <a:lstStyle>
            <a:lvl1pPr marL="0" indent="0" algn="l">
              <a:buNone/>
              <a:defRPr lang="en-US" sz="2400" dirty="0">
                <a:solidFill>
                  <a:srgbClr val="00338D"/>
                </a:solidFill>
                <a:latin typeface="Arial" pitchFamily="34" charset="0"/>
                <a:ea typeface="Arial" pitchFamily="34" charset="-122"/>
                <a:cs typeface="Arial" pitchFamily="34" charset="-120"/>
              </a:defRPr>
            </a:lvl1pPr>
          </a:lstStyle>
          <a:p>
            <a:pPr marL="0" indent="0" algn="l">
              <a:buNone/>
            </a:pPr>
            <a:endParaRPr lang="en-US" sz="2400"/>
          </a:p>
        </p:txBody>
      </p:sp>
      <p:sp>
        <p:nvSpPr>
          <p:cNvPr id="4" name="Object3"/>
          <p:cNvSpPr>
            <a:spLocks noGrp="1"/>
          </p:cNvSpPr>
          <p:nvPr>
            <p:ph type="body" idx="102" hasCustomPrompt="1"/>
          </p:nvPr>
        </p:nvSpPr>
        <p:spPr>
          <a:xfrm>
            <a:off x="3386667" y="1358900"/>
            <a:ext cx="7789333" cy="4914900"/>
          </a:xfrm>
          <a:prstGeom prst="rect">
            <a:avLst/>
          </a:prstGeom>
          <a:noFill/>
          <a:ln/>
        </p:spPr>
        <p:txBody>
          <a:bodyPr wrap="square" rtlCol="0"/>
          <a:lstStyle>
            <a:lvl1pPr marL="0" indent="0">
              <a:buNone/>
              <a:defRPr lang="en-US" sz="900" dirty="0">
                <a:latin typeface="Arial" pitchFamily="34" charset="0"/>
                <a:ea typeface="Arial" pitchFamily="34" charset="-122"/>
                <a:cs typeface="Arial" pitchFamily="34" charset="-120"/>
              </a:defRPr>
            </a:lvl1pPr>
          </a:lstStyle>
          <a:p>
            <a:pPr marL="0" indent="0">
              <a:buNone/>
            </a:pPr>
            <a:endParaRPr lang="en-US" sz="900"/>
          </a:p>
        </p:txBody>
      </p:sp>
    </p:spTree>
    <p:extLst>
      <p:ext uri="{BB962C8B-B14F-4D97-AF65-F5344CB8AC3E}">
        <p14:creationId xmlns:p14="http://schemas.microsoft.com/office/powerpoint/2010/main" val="35560108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V -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293884-2B4F-6AD1-BB0C-F8C4B45523A1}"/>
              </a:ext>
            </a:extLst>
          </p:cNvPr>
          <p:cNvSpPr/>
          <p:nvPr userDrawn="1"/>
        </p:nvSpPr>
        <p:spPr>
          <a:xfrm>
            <a:off x="0" y="6477000"/>
            <a:ext cx="1047496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11" name="Rectangle 10">
            <a:extLst>
              <a:ext uri="{FF2B5EF4-FFF2-40B4-BE49-F238E27FC236}">
                <a16:creationId xmlns:a16="http://schemas.microsoft.com/office/drawing/2014/main" id="{E55116E3-7CB7-1EC9-14A4-D50D8C0498CA}"/>
              </a:ext>
            </a:extLst>
          </p:cNvPr>
          <p:cNvSpPr/>
          <p:nvPr userDrawn="1"/>
        </p:nvSpPr>
        <p:spPr>
          <a:xfrm>
            <a:off x="0" y="1280160"/>
            <a:ext cx="2400300" cy="5577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rgbClr val="00338D"/>
              </a:solidFill>
            </a:endParaRPr>
          </a:p>
        </p:txBody>
      </p:sp>
      <p:sp>
        <p:nvSpPr>
          <p:cNvPr id="5" name="Bildplatzhalter 4">
            <a:extLst>
              <a:ext uri="{FF2B5EF4-FFF2-40B4-BE49-F238E27FC236}">
                <a16:creationId xmlns:a16="http://schemas.microsoft.com/office/drawing/2014/main" id="{A2EE378C-6F7A-F083-D8CE-CFE58EF7D487}"/>
              </a:ext>
            </a:extLst>
          </p:cNvPr>
          <p:cNvSpPr>
            <a:spLocks noGrp="1"/>
          </p:cNvSpPr>
          <p:nvPr>
            <p:ph type="pic" sz="quarter" idx="21" hasCustomPrompt="1"/>
          </p:nvPr>
        </p:nvSpPr>
        <p:spPr>
          <a:xfrm>
            <a:off x="504483" y="1427479"/>
            <a:ext cx="1261872" cy="1399032"/>
          </a:xfrm>
          <a:prstGeom prst="rect">
            <a:avLst/>
          </a:prstGeom>
        </p:spPr>
        <p:txBody>
          <a:bodyPr vert="horz"/>
          <a:lstStyle>
            <a:lvl1pPr>
              <a:defRPr sz="599">
                <a:solidFill>
                  <a:srgbClr val="00338D"/>
                </a:solidFill>
                <a:latin typeface="+mn-lt"/>
              </a:defRPr>
            </a:lvl1pPr>
          </a:lstStyle>
          <a:p>
            <a:r>
              <a:rPr lang="en-GB" noProof="0"/>
              <a:t>Picture</a:t>
            </a:r>
          </a:p>
        </p:txBody>
      </p:sp>
      <p:sp>
        <p:nvSpPr>
          <p:cNvPr id="10" name="TextBox 9">
            <a:extLst>
              <a:ext uri="{FF2B5EF4-FFF2-40B4-BE49-F238E27FC236}">
                <a16:creationId xmlns:a16="http://schemas.microsoft.com/office/drawing/2014/main" id="{F7D4627A-6B8B-489B-9469-DBE99B9AADF1}"/>
              </a:ext>
              <a:ext uri="{C183D7F6-B498-43B3-948B-1728B52AA6E4}">
                <adec:decorative xmlns:adec="http://schemas.microsoft.com/office/drawing/2017/decorative" val="1"/>
              </a:ext>
            </a:extLst>
          </p:cNvPr>
          <p:cNvSpPr txBox="1"/>
          <p:nvPr userDrawn="1"/>
        </p:nvSpPr>
        <p:spPr>
          <a:xfrm>
            <a:off x="2664774" y="6536119"/>
            <a:ext cx="8528693" cy="9233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u="none" strike="noStrike" kern="1200" dirty="0">
                <a:solidFill>
                  <a:schemeClr val="tx1">
                    <a:lumMod val="50000"/>
                    <a:lumOff val="50000"/>
                  </a:schemeClr>
                </a:solidFill>
                <a:effectLst/>
                <a:latin typeface="+mn-lt"/>
                <a:ea typeface="+mn-ea"/>
                <a:cs typeface="+mn-cs"/>
              </a:rPr>
              <a:t>© 2025 KPMG LLP, a Delaware limited liability partnership and a member firm of the KPMG global organization of independent member firms affiliated with KPMG International Limited, a private English company limited by guarantee. All rights reserved.</a:t>
            </a:r>
            <a:endParaRPr lang="en-US" sz="600" kern="1200" noProof="0" dirty="0">
              <a:solidFill>
                <a:schemeClr val="bg1">
                  <a:lumMod val="65000"/>
                </a:schemeClr>
              </a:solidFill>
              <a:latin typeface="+mn-lt"/>
              <a:ea typeface="+mn-ea"/>
              <a:cs typeface="+mn-cs"/>
            </a:endParaRPr>
          </a:p>
        </p:txBody>
      </p:sp>
      <p:sp>
        <p:nvSpPr>
          <p:cNvPr id="14" name="Textplatzhalter 14">
            <a:extLst>
              <a:ext uri="{FF2B5EF4-FFF2-40B4-BE49-F238E27FC236}">
                <a16:creationId xmlns:a16="http://schemas.microsoft.com/office/drawing/2014/main" id="{FB556B22-73A6-3261-6DF8-7281F0B61BEC}"/>
              </a:ext>
            </a:extLst>
          </p:cNvPr>
          <p:cNvSpPr>
            <a:spLocks noGrp="1"/>
          </p:cNvSpPr>
          <p:nvPr>
            <p:ph type="body" sz="quarter" idx="20" hasCustomPrompt="1"/>
          </p:nvPr>
        </p:nvSpPr>
        <p:spPr>
          <a:xfrm>
            <a:off x="502857" y="162444"/>
            <a:ext cx="11192256" cy="121990"/>
          </a:xfrm>
          <a:prstGeom prst="rect">
            <a:avLst/>
          </a:prstGeom>
        </p:spPr>
        <p:txBody>
          <a:bodyPr vert="horz" lIns="0" tIns="0" rIns="0" bIns="7200" anchor="b" anchorCtr="0"/>
          <a:lstStyle>
            <a:lvl1pPr>
              <a:lnSpc>
                <a:spcPts val="769"/>
              </a:lnSpc>
              <a:tabLst>
                <a:tab pos="105209" algn="l"/>
              </a:tabLst>
              <a:defRPr sz="700" b="0" i="0" cap="all" spc="47" baseline="0">
                <a:solidFill>
                  <a:srgbClr val="00338D"/>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a:t>Enter title here</a:t>
            </a:r>
          </a:p>
        </p:txBody>
      </p:sp>
      <p:sp>
        <p:nvSpPr>
          <p:cNvPr id="13" name="Text Placeholder 5">
            <a:extLst>
              <a:ext uri="{FF2B5EF4-FFF2-40B4-BE49-F238E27FC236}">
                <a16:creationId xmlns:a16="http://schemas.microsoft.com/office/drawing/2014/main" id="{56041AEC-AC5F-887A-04CB-B3CD21634653}"/>
              </a:ext>
            </a:extLst>
          </p:cNvPr>
          <p:cNvSpPr>
            <a:spLocks noGrp="1"/>
          </p:cNvSpPr>
          <p:nvPr>
            <p:ph type="body" sz="quarter" idx="26"/>
          </p:nvPr>
        </p:nvSpPr>
        <p:spPr>
          <a:xfrm>
            <a:off x="504483" y="2966719"/>
            <a:ext cx="1666461" cy="3319781"/>
          </a:xfrm>
          <a:prstGeom prst="rect">
            <a:avLst/>
          </a:prstGeom>
        </p:spPr>
        <p:txBody>
          <a:bodyPr lIns="0" tIns="0" rIns="0" bIns="0"/>
          <a:lstStyle>
            <a:lvl1pPr>
              <a:lnSpc>
                <a:spcPct val="100000"/>
              </a:lnSpc>
              <a:spcAft>
                <a:spcPts val="400"/>
              </a:spcAft>
              <a:defRPr sz="800" b="1">
                <a:solidFill>
                  <a:srgbClr val="00338D"/>
                </a:solidFill>
              </a:defRPr>
            </a:lvl1pPr>
            <a:lvl2pPr>
              <a:spcBef>
                <a:spcPts val="0"/>
              </a:spcBef>
              <a:spcAft>
                <a:spcPts val="400"/>
              </a:spcAft>
              <a:tabLst>
                <a:tab pos="231775" algn="l"/>
              </a:tabLst>
              <a:defRPr sz="800">
                <a:solidFill>
                  <a:srgbClr val="00338D"/>
                </a:solidFill>
              </a:defRPr>
            </a:lvl2pPr>
            <a:lvl3pPr marL="114300" indent="-114300">
              <a:spcBef>
                <a:spcPts val="0"/>
              </a:spcBef>
              <a:spcAft>
                <a:spcPts val="400"/>
              </a:spcAft>
              <a:buFont typeface="Arial" panose="020B0604020202020204" pitchFamily="34" charset="0"/>
              <a:buChar char="•"/>
              <a:defRPr sz="800">
                <a:solidFill>
                  <a:srgbClr val="00338D"/>
                </a:solidFill>
              </a:defRPr>
            </a:lvl3pPr>
            <a:lvl4pPr marL="228600" indent="-103188">
              <a:spcBef>
                <a:spcPts val="0"/>
              </a:spcBef>
              <a:spcAft>
                <a:spcPts val="400"/>
              </a:spcAft>
              <a:defRPr sz="800">
                <a:solidFill>
                  <a:srgbClr val="00338D"/>
                </a:solidFill>
              </a:defRPr>
            </a:lvl4pPr>
            <a:lvl5pPr marL="342900" indent="-114300">
              <a:spcBef>
                <a:spcPts val="0"/>
              </a:spcBef>
              <a:spcAft>
                <a:spcPts val="400"/>
              </a:spcAft>
              <a:buFont typeface="Arial" panose="020B0604020202020204" pitchFamily="34" charset="0"/>
              <a:buChar char="•"/>
              <a:defRPr sz="800">
                <a:solidFill>
                  <a:srgbClr val="0033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8">
            <a:extLst>
              <a:ext uri="{FF2B5EF4-FFF2-40B4-BE49-F238E27FC236}">
                <a16:creationId xmlns:a16="http://schemas.microsoft.com/office/drawing/2014/main" id="{3ACA4784-6014-1544-0BC9-D0A3F1B793FC}"/>
              </a:ext>
            </a:extLst>
          </p:cNvPr>
          <p:cNvSpPr>
            <a:spLocks noGrp="1"/>
          </p:cNvSpPr>
          <p:nvPr>
            <p:ph type="body" sz="quarter" idx="27"/>
          </p:nvPr>
        </p:nvSpPr>
        <p:spPr>
          <a:xfrm>
            <a:off x="2570480" y="1409700"/>
            <a:ext cx="9126220" cy="4876800"/>
          </a:xfrm>
          <a:prstGeom prst="rect">
            <a:avLst/>
          </a:prstGeom>
        </p:spPr>
        <p:txBody>
          <a:bodyPr lIns="0" tIns="0" rIns="0" bIns="0"/>
          <a:lstStyle>
            <a:lvl1pPr>
              <a:lnSpc>
                <a:spcPct val="100000"/>
              </a:lnSpc>
              <a:spcBef>
                <a:spcPts val="0"/>
              </a:spcBef>
              <a:spcAft>
                <a:spcPts val="400"/>
              </a:spcAft>
              <a:defRPr sz="1000" b="1">
                <a:solidFill>
                  <a:srgbClr val="00338D"/>
                </a:solidFill>
              </a:defRPr>
            </a:lvl1pPr>
            <a:lvl2pPr>
              <a:lnSpc>
                <a:spcPct val="100000"/>
              </a:lnSpc>
              <a:spcBef>
                <a:spcPts val="0"/>
              </a:spcBef>
              <a:spcAft>
                <a:spcPts val="400"/>
              </a:spcAft>
              <a:defRPr sz="1000" b="0">
                <a:solidFill>
                  <a:schemeClr val="tx1"/>
                </a:solidFill>
              </a:defRPr>
            </a:lvl2pPr>
            <a:lvl3pPr marL="174625" indent="-174625">
              <a:lnSpc>
                <a:spcPct val="100000"/>
              </a:lnSpc>
              <a:spcBef>
                <a:spcPts val="0"/>
              </a:spcBef>
              <a:spcAft>
                <a:spcPts val="400"/>
              </a:spcAft>
              <a:buFont typeface="Arial" panose="020B0604020202020204" pitchFamily="34" charset="0"/>
              <a:buChar char="•"/>
              <a:defRPr sz="1000" b="0">
                <a:solidFill>
                  <a:schemeClr val="tx1"/>
                </a:solidFill>
              </a:defRPr>
            </a:lvl3pPr>
            <a:lvl4pPr marL="342900" indent="-163513">
              <a:lnSpc>
                <a:spcPct val="100000"/>
              </a:lnSpc>
              <a:spcBef>
                <a:spcPts val="0"/>
              </a:spcBef>
              <a:spcAft>
                <a:spcPts val="400"/>
              </a:spcAft>
              <a:defRPr sz="1000" b="0">
                <a:solidFill>
                  <a:schemeClr val="tx1"/>
                </a:solidFill>
              </a:defRPr>
            </a:lvl4pPr>
            <a:lvl5pPr marL="517525" indent="-169863">
              <a:lnSpc>
                <a:spcPct val="100000"/>
              </a:lnSpc>
              <a:spcBef>
                <a:spcPts val="0"/>
              </a:spcBef>
              <a:spcAft>
                <a:spcPts val="400"/>
              </a:spcAft>
              <a:buFont typeface="Arial" panose="020B0604020202020204" pitchFamily="34" charset="0"/>
              <a:buChar char="•"/>
              <a:defRPr sz="1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92E201C-6B01-4F26-A944-A9C182C8C9CC}"/>
              </a:ext>
            </a:extLst>
          </p:cNvPr>
          <p:cNvSpPr>
            <a:spLocks noGrp="1"/>
          </p:cNvSpPr>
          <p:nvPr>
            <p:ph type="title" hasCustomPrompt="1"/>
          </p:nvPr>
        </p:nvSpPr>
        <p:spPr>
          <a:xfrm>
            <a:off x="501520" y="441590"/>
            <a:ext cx="11192256" cy="701410"/>
          </a:xfrm>
          <a:prstGeom prst="rect">
            <a:avLst/>
          </a:prstGeom>
        </p:spPr>
        <p:txBody>
          <a:bodyPr/>
          <a:lstStyle/>
          <a:p>
            <a:r>
              <a:rPr lang="en-US"/>
              <a:t>Click to edit Name</a:t>
            </a:r>
            <a:endParaRPr lang="en-GB"/>
          </a:p>
        </p:txBody>
      </p:sp>
      <p:sp>
        <p:nvSpPr>
          <p:cNvPr id="18" name="Rectangle 17">
            <a:extLst>
              <a:ext uri="{FF2B5EF4-FFF2-40B4-BE49-F238E27FC236}">
                <a16:creationId xmlns:a16="http://schemas.microsoft.com/office/drawing/2014/main" id="{6A045506-3347-6F12-E597-D94AAA1F0BDD}"/>
              </a:ext>
            </a:extLst>
          </p:cNvPr>
          <p:cNvSpPr/>
          <p:nvPr userDrawn="1"/>
        </p:nvSpPr>
        <p:spPr>
          <a:xfrm>
            <a:off x="495300" y="349296"/>
            <a:ext cx="11192256" cy="27432"/>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100">
              <a:solidFill>
                <a:schemeClr val="tx1"/>
              </a:solidFill>
            </a:endParaRPr>
          </a:p>
        </p:txBody>
      </p:sp>
    </p:spTree>
    <p:extLst>
      <p:ext uri="{BB962C8B-B14F-4D97-AF65-F5344CB8AC3E}">
        <p14:creationId xmlns:p14="http://schemas.microsoft.com/office/powerpoint/2010/main" val="23253656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ONE COLUMN TEXT with Supertitl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p:cNvSpPr>
            <a:spLocks noGrp="1"/>
          </p:cNvSpPr>
          <p:nvPr>
            <p:ph type="title"/>
          </p:nvPr>
        </p:nvSpPr>
        <p:spPr/>
        <p:txBody>
          <a:bodyPr/>
          <a:lstStyle/>
          <a:p>
            <a:r>
              <a:rPr lang="en-US" noProof="0"/>
              <a:t>Click to edit Master title style</a:t>
            </a:r>
          </a:p>
        </p:txBody>
      </p:sp>
      <p:sp>
        <p:nvSpPr>
          <p:cNvPr id="4" name="Text Placeholder 4"/>
          <p:cNvSpPr>
            <a:spLocks noGrp="1"/>
          </p:cNvSpPr>
          <p:nvPr>
            <p:ph type="body" sz="quarter" idx="12" hasCustomPrompt="1"/>
          </p:nvPr>
        </p:nvSpPr>
        <p:spPr>
          <a:xfrm>
            <a:off x="998400" y="227993"/>
            <a:ext cx="10195200" cy="173736"/>
          </a:xfrm>
        </p:spPr>
        <p:txBody>
          <a:bodyPr anchor="b"/>
          <a:lstStyle>
            <a:lvl1pPr>
              <a:spcAft>
                <a:spcPts val="0"/>
              </a:spcAft>
              <a:defRPr sz="1200"/>
            </a:lvl1pPr>
          </a:lstStyle>
          <a:p>
            <a:pPr lvl="0"/>
            <a:r>
              <a:rPr lang="en-US"/>
              <a:t>Super title here</a:t>
            </a:r>
          </a:p>
        </p:txBody>
      </p:sp>
    </p:spTree>
    <p:extLst>
      <p:ext uri="{BB962C8B-B14F-4D97-AF65-F5344CB8AC3E}">
        <p14:creationId xmlns:p14="http://schemas.microsoft.com/office/powerpoint/2010/main" val="351017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741301" y="732868"/>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20418D56-2AD4-4649-A855-7B7DABEE4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89910" y="736722"/>
            <a:ext cx="914400" cy="368346"/>
          </a:xfrm>
          <a:prstGeom prst="rect">
            <a:avLst/>
          </a:prstGeom>
        </p:spPr>
      </p:pic>
    </p:spTree>
    <p:extLst>
      <p:ext uri="{BB962C8B-B14F-4D97-AF65-F5344CB8AC3E}">
        <p14:creationId xmlns:p14="http://schemas.microsoft.com/office/powerpoint/2010/main" val="24547445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47" Type="http://schemas.openxmlformats.org/officeDocument/2006/relationships/slideLayout" Target="../slideLayouts/slideLayout86.xml"/><Relationship Id="rId50" Type="http://schemas.openxmlformats.org/officeDocument/2006/relationships/theme" Target="../theme/theme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3" Type="http://schemas.openxmlformats.org/officeDocument/2006/relationships/image" Target="../media/image10.emf"/><Relationship Id="rId5" Type="http://schemas.openxmlformats.org/officeDocument/2006/relationships/slideLayout" Target="../slideLayouts/slideLayout4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52" Type="http://schemas.openxmlformats.org/officeDocument/2006/relationships/oleObject" Target="../embeddings/oleObject1.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48" Type="http://schemas.openxmlformats.org/officeDocument/2006/relationships/slideLayout" Target="../slideLayouts/slideLayout87.xml"/><Relationship Id="rId8" Type="http://schemas.openxmlformats.org/officeDocument/2006/relationships/slideLayout" Target="../slideLayouts/slideLayout47.xml"/><Relationship Id="rId51" Type="http://schemas.openxmlformats.org/officeDocument/2006/relationships/tags" Target="../tags/tag2.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20" Type="http://schemas.openxmlformats.org/officeDocument/2006/relationships/slideLayout" Target="../slideLayouts/slideLayout59.xml"/><Relationship Id="rId41" Type="http://schemas.openxmlformats.org/officeDocument/2006/relationships/slideLayout" Target="../slideLayouts/slideLayout80.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4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accent2"/>
                </a:solidFill>
                <a:latin typeface="+mn-lt"/>
                <a:ea typeface="Arial"/>
                <a:cs typeface="Arial" panose="020B0604020202020204" pitchFamily="34" charset="0"/>
              </a:rPr>
              <a:pPr algn="r"/>
              <a:t>‹#›</a:t>
            </a:fld>
            <a:endParaRPr lang="en-GB" sz="900" dirty="0">
              <a:solidFill>
                <a:schemeClr val="accent2"/>
              </a:solidFill>
              <a:latin typeface="+mn-lt"/>
              <a:ea typeface="Arial"/>
              <a:cs typeface="Arial" panose="020B0604020202020204" pitchFamily="34" charset="0"/>
            </a:endParaRPr>
          </a:p>
        </p:txBody>
      </p: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03" r:id="rId4"/>
    <p:sldLayoutId id="2147483783" r:id="rId5"/>
    <p:sldLayoutId id="2147483749" r:id="rId6"/>
    <p:sldLayoutId id="2147483750" r:id="rId7"/>
    <p:sldLayoutId id="2147483767" r:id="rId8"/>
    <p:sldLayoutId id="2147483768" r:id="rId9"/>
    <p:sldLayoutId id="2147483765" r:id="rId10"/>
    <p:sldLayoutId id="2147483766" r:id="rId11"/>
    <p:sldLayoutId id="2147483666" r:id="rId12"/>
    <p:sldLayoutId id="2147483712" r:id="rId13"/>
    <p:sldLayoutId id="2147483664" r:id="rId14"/>
    <p:sldLayoutId id="2147483769" r:id="rId15"/>
    <p:sldLayoutId id="2147483770" r:id="rId16"/>
    <p:sldLayoutId id="2147483714" r:id="rId17"/>
    <p:sldLayoutId id="2147483689" r:id="rId18"/>
    <p:sldLayoutId id="2147483716" r:id="rId19"/>
    <p:sldLayoutId id="2147483690" r:id="rId20"/>
    <p:sldLayoutId id="2147483692" r:id="rId21"/>
    <p:sldLayoutId id="2147483691" r:id="rId22"/>
    <p:sldLayoutId id="2147483693" r:id="rId23"/>
    <p:sldLayoutId id="2147483790" r:id="rId24"/>
    <p:sldLayoutId id="2147483701" r:id="rId25"/>
    <p:sldLayoutId id="2147483771" r:id="rId26"/>
    <p:sldLayoutId id="2147483752" r:id="rId27"/>
    <p:sldLayoutId id="2147483697" r:id="rId28"/>
    <p:sldLayoutId id="2147483772" r:id="rId29"/>
    <p:sldLayoutId id="2147483787" r:id="rId30"/>
    <p:sldLayoutId id="2147483754" r:id="rId31"/>
    <p:sldLayoutId id="2147483699" r:id="rId32"/>
    <p:sldLayoutId id="2147483700" r:id="rId33"/>
    <p:sldLayoutId id="2147483682" r:id="rId34"/>
    <p:sldLayoutId id="2147483745" r:id="rId35"/>
    <p:sldLayoutId id="2147483746" r:id="rId36"/>
    <p:sldLayoutId id="2147483784" r:id="rId37"/>
    <p:sldLayoutId id="2147483773" r:id="rId38"/>
    <p:sldLayoutId id="2147483845" r:id="rId39"/>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8" userDrawn="1">
          <p15:clr>
            <a:srgbClr val="F26B43"/>
          </p15:clr>
        </p15:guide>
        <p15:guide id="5" orient="horz" pos="612" userDrawn="1">
          <p15:clr>
            <a:srgbClr val="F26B43"/>
          </p15:clr>
        </p15:guide>
        <p15:guide id="6" orient="horz"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D45B6C-CD41-A9BA-3C80-2B6228B5682A}"/>
              </a:ext>
            </a:extLst>
          </p:cNvPr>
          <p:cNvGraphicFramePr>
            <a:graphicFrameLocks noChangeAspect="1"/>
          </p:cNvGraphicFramePr>
          <p:nvPr userDrawn="1">
            <p:custDataLst>
              <p:tags r:id="rId51"/>
            </p:custDataLst>
            <p:extLst>
              <p:ext uri="{D42A27DB-BD31-4B8C-83A1-F6EECF244321}">
                <p14:modId xmlns:p14="http://schemas.microsoft.com/office/powerpoint/2010/main" val="110564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2" imgW="405" imgH="405" progId="TCLayout.ActiveDocument.1">
                  <p:embed/>
                </p:oleObj>
              </mc:Choice>
              <mc:Fallback>
                <p:oleObj name="think-cell Slide" r:id="rId52" imgW="405" imgH="405" progId="TCLayout.ActiveDocument.1">
                  <p:embed/>
                  <p:pic>
                    <p:nvPicPr>
                      <p:cNvPr id="6" name="think-cell data - do not delete" hidden="1">
                        <a:extLst>
                          <a:ext uri="{FF2B5EF4-FFF2-40B4-BE49-F238E27FC236}">
                            <a16:creationId xmlns:a16="http://schemas.microsoft.com/office/drawing/2014/main" id="{85D45B6C-CD41-A9BA-3C80-2B6228B5682A}"/>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00" smtClean="0">
                <a:solidFill>
                  <a:schemeClr val="accent2"/>
                </a:solidFill>
                <a:latin typeface="+mn-lt"/>
                <a:ea typeface="Arial"/>
                <a:cs typeface="Arial" panose="020B0604020202020204" pitchFamily="34" charset="0"/>
              </a:rPr>
              <a:pPr algn="r"/>
              <a:t>‹#›</a:t>
            </a:fld>
            <a:endParaRPr lang="en-GB" sz="900">
              <a:solidFill>
                <a:schemeClr val="accent2"/>
              </a:solidFill>
              <a:latin typeface="+mn-lt"/>
              <a:ea typeface="Arial"/>
              <a:cs typeface="Arial" panose="020B0604020202020204" pitchFamily="34" charset="0"/>
            </a:endParaRPr>
          </a:p>
        </p:txBody>
      </p: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168753750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 id="2147483840" r:id="rId46"/>
    <p:sldLayoutId id="2147483841" r:id="rId47"/>
    <p:sldLayoutId id="2147483842" r:id="rId48"/>
    <p:sldLayoutId id="2147483843" r:id="rId49"/>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2pPr>
      <a:lvl3pPr marL="341313" indent="-1651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573088" indent="-2317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2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9.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ACF6-342A-CDE8-BDC5-9E7D61196F38}"/>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B0B0F0A-729B-B931-9E0B-F7825B11F4FB}"/>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15507021-86B7-4C92-81FB-ABAC1FAA7B04}"/>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17" name="Title 16">
            <a:extLst>
              <a:ext uri="{FF2B5EF4-FFF2-40B4-BE49-F238E27FC236}">
                <a16:creationId xmlns:a16="http://schemas.microsoft.com/office/drawing/2014/main" id="{CE7586EE-7F6E-1D5D-CE8B-78EF52F558E8}"/>
              </a:ext>
            </a:extLst>
          </p:cNvPr>
          <p:cNvSpPr>
            <a:spLocks noGrp="1"/>
          </p:cNvSpPr>
          <p:nvPr>
            <p:ph type="title"/>
          </p:nvPr>
        </p:nvSpPr>
        <p:spPr>
          <a:xfrm>
            <a:off x="501520" y="441590"/>
            <a:ext cx="11192256" cy="701410"/>
          </a:xfrm>
        </p:spPr>
        <p:txBody>
          <a:bodyPr vert="horz" lIns="0" rIns="0"/>
          <a:lstStyle/>
          <a:p>
            <a:r>
              <a:rPr lang="en-US" b="0" dirty="0">
                <a:solidFill>
                  <a:schemeClr val="tx2">
                    <a:lumMod val="100000"/>
                  </a:schemeClr>
                </a:solidFill>
              </a:rPr>
              <a:t>Beth McKenney– Partner | </a:t>
            </a:r>
            <a:r>
              <a:rPr lang="en-US" b="0" dirty="0">
                <a:solidFill>
                  <a:srgbClr val="00B8F5"/>
                </a:solidFill>
              </a:rPr>
              <a:t>Cyber Security and Technology Risk</a:t>
            </a:r>
          </a:p>
        </p:txBody>
      </p:sp>
      <p:sp>
        <p:nvSpPr>
          <p:cNvPr id="9" name="Object2">
            <a:extLst>
              <a:ext uri="{FF2B5EF4-FFF2-40B4-BE49-F238E27FC236}">
                <a16:creationId xmlns:a16="http://schemas.microsoft.com/office/drawing/2014/main" id="{F5CF382C-A701-604A-CB50-A5A3EAFBA0F7}"/>
              </a:ext>
            </a:extLst>
          </p:cNvPr>
          <p:cNvSpPr/>
          <p:nvPr/>
        </p:nvSpPr>
        <p:spPr>
          <a:xfrm>
            <a:off x="568194" y="2966719"/>
            <a:ext cx="1666461" cy="2476500"/>
          </a:xfrm>
          <a:prstGeom prst="rect">
            <a:avLst/>
          </a:prstGeom>
          <a:noFill/>
          <a:ln/>
        </p:spPr>
        <p:txBody>
          <a:bodyPr wrap="square" lIns="0" tIns="0" rIns="0" bIns="0" rtlCol="0" anchor="t"/>
          <a:lstStyle/>
          <a:p>
            <a:endParaRPr lang="en-US" sz="800" dirty="0">
              <a:latin typeface="Aptos" panose="020B0004020202020204" pitchFamily="34" charset="0"/>
            </a:endParaRPr>
          </a:p>
          <a:p>
            <a:pPr>
              <a:spcAft>
                <a:spcPts val="0"/>
              </a:spcAft>
            </a:pPr>
            <a:r>
              <a:rPr lang="fr-FR" sz="800" b="0" dirty="0">
                <a:solidFill>
                  <a:schemeClr val="tx1"/>
                </a:solidFill>
              </a:rPr>
              <a:t>KPMG LLP</a:t>
            </a:r>
          </a:p>
          <a:p>
            <a:pPr>
              <a:spcAft>
                <a:spcPts val="0"/>
              </a:spcAft>
            </a:pPr>
            <a:r>
              <a:rPr lang="fr-FR" sz="800" b="0" dirty="0">
                <a:solidFill>
                  <a:schemeClr val="tx1"/>
                </a:solidFill>
              </a:rPr>
              <a:t>150 West Jefferson Ave., Suite 1900</a:t>
            </a:r>
          </a:p>
          <a:p>
            <a:pPr>
              <a:spcAft>
                <a:spcPts val="0"/>
              </a:spcAft>
            </a:pPr>
            <a:r>
              <a:rPr lang="fr-FR" sz="800" b="0" dirty="0">
                <a:solidFill>
                  <a:schemeClr val="tx1"/>
                </a:solidFill>
              </a:rPr>
              <a:t>Detroit, MI 48226</a:t>
            </a:r>
          </a:p>
          <a:p>
            <a:pPr>
              <a:spcAft>
                <a:spcPts val="0"/>
              </a:spcAft>
            </a:pPr>
            <a:endParaRPr lang="fr-FR" sz="800" b="0" dirty="0">
              <a:solidFill>
                <a:schemeClr val="tx1"/>
              </a:solidFill>
            </a:endParaRPr>
          </a:p>
          <a:p>
            <a:pPr>
              <a:spcAft>
                <a:spcPts val="0"/>
              </a:spcAft>
            </a:pPr>
            <a:r>
              <a:rPr lang="fr-FR" sz="800" b="0" dirty="0" err="1">
                <a:solidFill>
                  <a:schemeClr val="tx1"/>
                </a:solidFill>
              </a:rPr>
              <a:t>Cell</a:t>
            </a:r>
            <a:r>
              <a:rPr lang="fr-FR" sz="800" b="0" dirty="0">
                <a:solidFill>
                  <a:schemeClr val="tx1"/>
                </a:solidFill>
              </a:rPr>
              <a:t>: 618-978-1292</a:t>
            </a:r>
            <a:br>
              <a:rPr lang="fr-FR" sz="800" b="0" dirty="0">
                <a:solidFill>
                  <a:schemeClr val="tx1"/>
                </a:solidFill>
              </a:rPr>
            </a:br>
            <a:r>
              <a:rPr lang="en-US" sz="800" b="0" dirty="0">
                <a:solidFill>
                  <a:schemeClr val="tx1"/>
                </a:solidFill>
              </a:rPr>
              <a:t>bmckenney@kpmg.com</a:t>
            </a:r>
          </a:p>
          <a:p>
            <a:endParaRPr lang="en-US" sz="800" b="1" dirty="0">
              <a:solidFill>
                <a:srgbClr val="00338D"/>
              </a:solidFill>
              <a:latin typeface="Aptos" panose="020B0004020202020204" pitchFamily="34" charset="0"/>
              <a:ea typeface="Arial" pitchFamily="34" charset="-122"/>
              <a:cs typeface="Arial" pitchFamily="34" charset="-120"/>
            </a:endParaRPr>
          </a:p>
          <a:p>
            <a:pPr marL="0" lvl="2" indent="0" defTabSz="514325">
              <a:spcBef>
                <a:spcPts val="0"/>
              </a:spcBef>
              <a:spcAft>
                <a:spcPts val="0"/>
              </a:spcAft>
              <a:buClr>
                <a:srgbClr val="00338D"/>
              </a:buClr>
              <a:buNone/>
              <a:defRPr/>
            </a:pPr>
            <a:r>
              <a:rPr lang="en-US" sz="700" b="1" dirty="0">
                <a:solidFill>
                  <a:srgbClr val="00338D"/>
                </a:solidFill>
                <a:latin typeface="Arial"/>
                <a:cs typeface="Arial"/>
              </a:rPr>
              <a:t>Education, licenses &amp; certifications</a:t>
            </a:r>
            <a:endParaRPr lang="en-US" sz="700" dirty="0">
              <a:solidFill>
                <a:srgbClr val="00338D"/>
              </a:solidFill>
              <a:latin typeface="Arial"/>
              <a:ea typeface="+mn-lt"/>
              <a:cs typeface="Arial"/>
            </a:endParaRPr>
          </a:p>
          <a:p>
            <a:pPr marL="130016" lvl="2" indent="-130016" defTabSz="514325">
              <a:spcBef>
                <a:spcPts val="0"/>
              </a:spcBef>
              <a:spcAft>
                <a:spcPts val="0"/>
              </a:spcAft>
              <a:buClr>
                <a:srgbClr val="00338D"/>
              </a:buClr>
              <a:buFont typeface="Arial"/>
              <a:buChar char="—"/>
              <a:defRPr/>
            </a:pPr>
            <a:r>
              <a:rPr lang="en-US" sz="700" dirty="0">
                <a:solidFill>
                  <a:srgbClr val="000000"/>
                </a:solidFill>
                <a:latin typeface="Arial"/>
                <a:ea typeface="+mn-lt"/>
                <a:cs typeface="Arial"/>
              </a:rPr>
              <a:t>BS, Accounting – University of Missouri St. Louis</a:t>
            </a:r>
            <a:endParaRPr lang="en-US" sz="700" dirty="0">
              <a:solidFill>
                <a:srgbClr val="00338D"/>
              </a:solidFill>
              <a:latin typeface="Arial"/>
              <a:ea typeface="+mn-lt"/>
              <a:cs typeface="Arial"/>
            </a:endParaRPr>
          </a:p>
          <a:p>
            <a:pPr marL="130016" lvl="2" indent="-130016" defTabSz="514325">
              <a:spcBef>
                <a:spcPts val="0"/>
              </a:spcBef>
              <a:spcAft>
                <a:spcPts val="0"/>
              </a:spcAft>
              <a:buClr>
                <a:srgbClr val="00338D"/>
              </a:buClr>
              <a:buFont typeface="Arial"/>
              <a:buChar char="—"/>
              <a:defRPr/>
            </a:pPr>
            <a:r>
              <a:rPr lang="en-US" sz="700" dirty="0">
                <a:solidFill>
                  <a:srgbClr val="000000"/>
                </a:solidFill>
                <a:latin typeface="Arial"/>
                <a:ea typeface="+mn-lt"/>
                <a:cs typeface="Arial"/>
              </a:rPr>
              <a:t>BS, Management Information </a:t>
            </a:r>
            <a:br>
              <a:rPr lang="en-US" sz="700" dirty="0">
                <a:solidFill>
                  <a:srgbClr val="00338D"/>
                </a:solidFill>
                <a:latin typeface="Arial"/>
                <a:ea typeface="+mn-lt"/>
                <a:cs typeface="Arial"/>
              </a:rPr>
            </a:br>
            <a:r>
              <a:rPr lang="en-US" sz="700" dirty="0">
                <a:solidFill>
                  <a:srgbClr val="000000"/>
                </a:solidFill>
                <a:latin typeface="Arial"/>
                <a:ea typeface="+mn-lt"/>
                <a:cs typeface="Arial"/>
              </a:rPr>
              <a:t>Systems – University of Missouri </a:t>
            </a:r>
            <a:br>
              <a:rPr lang="en-US" sz="700" dirty="0">
                <a:solidFill>
                  <a:srgbClr val="00338D"/>
                </a:solidFill>
                <a:latin typeface="Arial"/>
                <a:ea typeface="+mn-lt"/>
                <a:cs typeface="Arial"/>
              </a:rPr>
            </a:br>
            <a:r>
              <a:rPr lang="en-US" sz="700" dirty="0">
                <a:solidFill>
                  <a:srgbClr val="000000"/>
                </a:solidFill>
                <a:latin typeface="Arial"/>
                <a:ea typeface="+mn-lt"/>
                <a:cs typeface="Arial"/>
              </a:rPr>
              <a:t>St. Louis</a:t>
            </a:r>
            <a:endParaRPr lang="en-US" sz="700" dirty="0">
              <a:solidFill>
                <a:srgbClr val="00338D"/>
              </a:solidFill>
              <a:latin typeface="Arial"/>
              <a:ea typeface="+mn-lt"/>
              <a:cs typeface="Arial"/>
            </a:endParaRPr>
          </a:p>
          <a:p>
            <a:pPr marL="130016" lvl="2" indent="-130016" defTabSz="514325">
              <a:spcBef>
                <a:spcPts val="0"/>
              </a:spcBef>
              <a:spcAft>
                <a:spcPts val="450"/>
              </a:spcAft>
              <a:buClr>
                <a:srgbClr val="00338D"/>
              </a:buClr>
              <a:buFont typeface="Arial"/>
              <a:buChar char="—"/>
              <a:defRPr/>
            </a:pPr>
            <a:r>
              <a:rPr lang="en-US" sz="700" dirty="0">
                <a:solidFill>
                  <a:srgbClr val="000000"/>
                </a:solidFill>
                <a:latin typeface="Arial"/>
                <a:ea typeface="+mn-lt"/>
                <a:cs typeface="Arial"/>
              </a:rPr>
              <a:t>Certified Information Systems Auditor</a:t>
            </a:r>
          </a:p>
          <a:p>
            <a:pPr>
              <a:spcAft>
                <a:spcPts val="300"/>
              </a:spcAft>
            </a:pPr>
            <a:endParaRPr lang="en-US" sz="800" dirty="0"/>
          </a:p>
          <a:p>
            <a:pPr>
              <a:spcAft>
                <a:spcPts val="300"/>
              </a:spcAft>
            </a:pPr>
            <a:endParaRPr lang="en-US" sz="800" dirty="0"/>
          </a:p>
        </p:txBody>
      </p:sp>
      <p:sp>
        <p:nvSpPr>
          <p:cNvPr id="12" name="Object6">
            <a:extLst>
              <a:ext uri="{FF2B5EF4-FFF2-40B4-BE49-F238E27FC236}">
                <a16:creationId xmlns:a16="http://schemas.microsoft.com/office/drawing/2014/main" id="{AEBDE317-9C6E-D212-92C6-09C21AB20E42}"/>
              </a:ext>
            </a:extLst>
          </p:cNvPr>
          <p:cNvSpPr txBox="1">
            <a:spLocks/>
          </p:cNvSpPr>
          <p:nvPr/>
        </p:nvSpPr>
        <p:spPr>
          <a:xfrm>
            <a:off x="2709859" y="1013012"/>
            <a:ext cx="7795360" cy="5053965"/>
          </a:xfrm>
          <a:prstGeom prst="rect">
            <a:avLst/>
          </a:prstGeom>
          <a:noFill/>
          <a:ln/>
        </p:spPr>
        <p:txBody>
          <a:bodyPr vert="horz" wrap="square"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tx1"/>
                </a:solidFill>
                <a:latin typeface="+mn-lt"/>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2pPr>
            <a:lvl3pPr marL="341313" indent="-1651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573088" indent="-2317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803275"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1100" b="1" dirty="0">
                <a:solidFill>
                  <a:schemeClr val="tx2"/>
                </a:solidFill>
                <a:latin typeface="Aptos" panose="020B0004020202020204" pitchFamily="34" charset="0"/>
              </a:rPr>
              <a:t>Background</a:t>
            </a:r>
          </a:p>
          <a:p>
            <a:pPr>
              <a:spcAft>
                <a:spcPts val="600"/>
              </a:spcAft>
            </a:pPr>
            <a:r>
              <a:rPr lang="en-US" sz="1100" b="0" dirty="0">
                <a:solidFill>
                  <a:srgbClr val="000000"/>
                </a:solidFill>
                <a:latin typeface="Aptos" panose="020B0004020202020204" pitchFamily="34" charset="0"/>
              </a:rPr>
              <a:t>Beth is a Partner in KPMG’s Cyber Security and Technology Risk practice. Beth is an effective leader with more then 23 years of experience helping clients manage risk, deliver value and build trust with stakeholders through cyber security controls, and strengthen their technology governance capabilities. Beth’s primary industry focus is industrial manufacturing and automotive.  She has deep experience serving several leading global Automotive OEM enterprises as well as with leading Tier 1 automotive suppliers.   </a:t>
            </a:r>
          </a:p>
          <a:p>
            <a:r>
              <a:rPr lang="en-US" sz="1100" b="1" dirty="0">
                <a:solidFill>
                  <a:srgbClr val="00338D"/>
                </a:solidFill>
                <a:latin typeface="Aptos" panose="020B0004020202020204" pitchFamily="34" charset="0"/>
              </a:rPr>
              <a:t>Professional and Industry Experience</a:t>
            </a:r>
            <a:endParaRPr lang="en-US" sz="1100" b="1" dirty="0">
              <a:latin typeface="Aptos" panose="020B0004020202020204" pitchFamily="34" charset="0"/>
            </a:endParaRPr>
          </a:p>
          <a:p>
            <a:pPr marL="177800" indent="-177800">
              <a:buSzPct val="100000"/>
              <a:buFontTx/>
              <a:buChar char="—"/>
            </a:pPr>
            <a:r>
              <a:rPr lang="en-US" sz="1100" dirty="0">
                <a:solidFill>
                  <a:srgbClr val="000000"/>
                </a:solidFill>
                <a:latin typeface="Aptos" panose="020B0004020202020204" pitchFamily="34" charset="0"/>
              </a:rPr>
              <a:t>Beth helps her clients assess and mature their technology controls and compliance programs and develop fit for purpose recommendations to address key risk areas. In many cases, she has led or guided her clients through the implementation of a transformed GRC and compliance function to resolve significant deficiencies and enable a program that keeps pace with evolving standards and changing technology while delivering recognizable and measurable value to IT and business stakeholders. </a:t>
            </a:r>
          </a:p>
          <a:p>
            <a:pPr marL="177800" indent="-177800">
              <a:buSzPct val="100000"/>
              <a:buFontTx/>
              <a:buChar char="—"/>
            </a:pPr>
            <a:r>
              <a:rPr lang="en-US" sz="1100" dirty="0">
                <a:solidFill>
                  <a:srgbClr val="000000"/>
                </a:solidFill>
                <a:latin typeface="Aptos" panose="020B0004020202020204" pitchFamily="34" charset="0"/>
              </a:rPr>
              <a:t>Leads large‑scale global, multi-tower Cyber Managed Services programs for multinational clients across Third‑Party Risk, Security Services, Identity &amp; Access Management (IAM), Governance, Risk &amp; Compliance (GRC), Cyber Enablement, and Threat Management.</a:t>
            </a:r>
          </a:p>
          <a:p>
            <a:pPr marL="177800" indent="-177800">
              <a:buSzPct val="100000"/>
              <a:buFontTx/>
              <a:buChar char="—"/>
            </a:pPr>
            <a:r>
              <a:rPr lang="en-US" sz="1100" dirty="0">
                <a:solidFill>
                  <a:srgbClr val="000000"/>
                </a:solidFill>
                <a:latin typeface="Aptos" panose="020B0004020202020204" pitchFamily="34" charset="0"/>
              </a:rPr>
              <a:t>Beth’s work primarily focuses on the following areas:  Third Party Risk Management (Security focus), Cyber Security Compliance to industry leading frameworks such as ISO 27001, TISAX, and NIST, Technology and Cyber Control Testing and Monitoring, Technology Compliance Readiness Programs, Technology Governance, System Implementation Program Reviews, Product Security, Secure Software Development, Stand up of IT Compliance functions as part of IPO readiness. </a:t>
            </a:r>
          </a:p>
          <a:p>
            <a:pPr marL="177800" indent="-177800">
              <a:buSzPct val="100000"/>
              <a:buFontTx/>
              <a:buChar char="—"/>
            </a:pPr>
            <a:r>
              <a:rPr lang="en-US" sz="1100" dirty="0">
                <a:solidFill>
                  <a:srgbClr val="000000"/>
                </a:solidFill>
                <a:latin typeface="Aptos" panose="020B0004020202020204" pitchFamily="34" charset="0"/>
              </a:rPr>
              <a:t>Led the ISO 27001 readiness journey for a global automotive OEM with focus on their fleet management and telemetry services.</a:t>
            </a:r>
          </a:p>
          <a:p>
            <a:pPr marL="177800" indent="-177800">
              <a:buSzPct val="100000"/>
              <a:buFontTx/>
              <a:buChar char="—"/>
            </a:pPr>
            <a:r>
              <a:rPr lang="en-US" sz="1100" dirty="0">
                <a:solidFill>
                  <a:srgbClr val="000000"/>
                </a:solidFill>
                <a:latin typeface="Aptos" panose="020B0004020202020204" pitchFamily="34" charset="0"/>
              </a:rPr>
              <a:t>Leads co-sourced technology and cyber control monitoring and compliance programs for three global automotive OEMs and two large automotive Tier 1 automotive and technology suppliers.</a:t>
            </a:r>
          </a:p>
          <a:p>
            <a:pPr marL="177800" indent="-177800">
              <a:buSzPct val="100000"/>
              <a:buFontTx/>
              <a:buChar char="—"/>
            </a:pPr>
            <a:r>
              <a:rPr lang="en-US" sz="1100" dirty="0">
                <a:solidFill>
                  <a:srgbClr val="000000"/>
                </a:solidFill>
                <a:latin typeface="Aptos" panose="020B0004020202020204" pitchFamily="34" charset="0"/>
              </a:rPr>
              <a:t>Leads KPMG’s Technology Risk Management Centers of Excellence responsible for developing thought leadership and delivery collateral for the following areas: Cyber, Technology Operations, Cloud, Digital Transformation, Emerging Technologies, and IT governance.</a:t>
            </a:r>
          </a:p>
          <a:p>
            <a:pPr marL="177800" indent="-177800">
              <a:buSzPct val="100000"/>
              <a:buFontTx/>
              <a:buChar char="—"/>
            </a:pPr>
            <a:r>
              <a:rPr lang="en-US" sz="1100" dirty="0">
                <a:solidFill>
                  <a:srgbClr val="000000"/>
                </a:solidFill>
                <a:latin typeface="Aptos" panose="020B0004020202020204" pitchFamily="34" charset="0"/>
              </a:rPr>
              <a:t>Beth is the national industrial manufacturing industry leader within KPMG’s Risk Advisory practice.</a:t>
            </a:r>
          </a:p>
          <a:p>
            <a:pPr marL="177800" indent="-177800">
              <a:buSzPct val="100000"/>
              <a:buFontTx/>
              <a:buChar char="—"/>
            </a:pPr>
            <a:r>
              <a:rPr lang="en-US" sz="1100" dirty="0">
                <a:solidFill>
                  <a:srgbClr val="000000"/>
                </a:solidFill>
                <a:latin typeface="Aptos" panose="020B0004020202020204" pitchFamily="34" charset="0"/>
              </a:rPr>
              <a:t>Beth leads several diversity initiatives including KPMG’s Network of Women (KNOW) and KPMG’s Women in Cyber Security (</a:t>
            </a:r>
            <a:r>
              <a:rPr lang="en-US" sz="1100" dirty="0" err="1">
                <a:solidFill>
                  <a:srgbClr val="000000"/>
                </a:solidFill>
                <a:latin typeface="Aptos" panose="020B0004020202020204" pitchFamily="34" charset="0"/>
              </a:rPr>
              <a:t>Wicys</a:t>
            </a:r>
            <a:r>
              <a:rPr lang="en-US" sz="1100" dirty="0">
                <a:solidFill>
                  <a:srgbClr val="000000"/>
                </a:solidFill>
                <a:latin typeface="Aptos" panose="020B0004020202020204" pitchFamily="34" charset="0"/>
              </a:rPr>
              <a:t>).</a:t>
            </a:r>
          </a:p>
        </p:txBody>
      </p:sp>
      <p:pic>
        <p:nvPicPr>
          <p:cNvPr id="3" name="Picture Placeholder 11">
            <a:extLst>
              <a:ext uri="{FF2B5EF4-FFF2-40B4-BE49-F238E27FC236}">
                <a16:creationId xmlns:a16="http://schemas.microsoft.com/office/drawing/2014/main" id="{21CE6930-D724-9AE5-EEB5-87F229F4D649}"/>
              </a:ext>
            </a:extLst>
          </p:cNvPr>
          <p:cNvPicPr>
            <a:picLocks/>
          </p:cNvPicPr>
          <p:nvPr/>
        </p:nvPicPr>
        <p:blipFill rotWithShape="1">
          <a:blip r:embed="rId5">
            <a:extLst>
              <a:ext uri="{28A0092B-C50C-407E-A947-70E740481C1C}">
                <a14:useLocalDpi xmlns:a14="http://schemas.microsoft.com/office/drawing/2010/main" val="0"/>
              </a:ext>
            </a:extLst>
          </a:blip>
          <a:srcRect t="38" b="38"/>
          <a:stretch/>
        </p:blipFill>
        <p:spPr>
          <a:xfrm>
            <a:off x="568194" y="1479390"/>
            <a:ext cx="1036637" cy="1150938"/>
          </a:xfrm>
          <a:prstGeom prst="rect">
            <a:avLst/>
          </a:prstGeom>
        </p:spPr>
      </p:pic>
    </p:spTree>
    <p:extLst>
      <p:ext uri="{BB962C8B-B14F-4D97-AF65-F5344CB8AC3E}">
        <p14:creationId xmlns:p14="http://schemas.microsoft.com/office/powerpoint/2010/main" val="3708364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30a"/>
  <p:tag name="TYPE" val="ScreenWide"/>
  <p:tag name="KEYWORD" val="SCREENWIDE"/>
  <p:tag name="TEMPLATEVERSION" val="17/07/2017 11:56:0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 Widescreen [16:9] Feb 2022">
  <a:themeElements>
    <a:clrScheme name="Custom Option">
      <a:dk1>
        <a:srgbClr val="000000"/>
      </a:dk1>
      <a:lt1>
        <a:sysClr val="window" lastClr="FFFFFF"/>
      </a:lt1>
      <a:dk2>
        <a:srgbClr val="00338D"/>
      </a:dk2>
      <a:lt2>
        <a:srgbClr val="ACEAFF"/>
      </a:lt2>
      <a:accent1>
        <a:srgbClr val="1E49E2"/>
      </a:accent1>
      <a:accent2>
        <a:srgbClr val="00338D"/>
      </a:accent2>
      <a:accent3>
        <a:srgbClr val="0C233C"/>
      </a:accent3>
      <a:accent4>
        <a:srgbClr val="00B8F5"/>
      </a:accent4>
      <a:accent5>
        <a:srgbClr val="7213EA"/>
      </a:accent5>
      <a:accent6>
        <a:srgbClr val="FD349C"/>
      </a:accent6>
      <a:hlink>
        <a:srgbClr val="1E49E2"/>
      </a:hlink>
      <a:folHlink>
        <a:srgbClr val="098E80"/>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a:srgbClr val="1E49E2"/>
    </a:custClr>
    <a:custClr name="Pacific Blue">
      <a:srgbClr val="00B8F5"/>
    </a:custClr>
    <a:custClr name="Purple">
      <a:srgbClr val="7213EA"/>
    </a:custClr>
    <a:custClr name="Dark Blue">
      <a:srgbClr val="0C233C"/>
    </a:custClr>
    <a:custClr name="Light Blue">
      <a:srgbClr val="ACEAFF"/>
    </a:custClr>
    <a:custClr name="Pink">
      <a:srgbClr val="FD349C"/>
    </a:custClr>
    <a:custClr name="Blank">
      <a:srgbClr val="FFFFFF"/>
    </a:custClr>
    <a:custClr name="Blank">
      <a:srgbClr val="FFFFFF"/>
    </a:custClr>
    <a:custClr name="Blank">
      <a:srgbClr val="FFFFFF"/>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Blank">
      <a:srgbClr val="FFFFFF"/>
    </a:custClr>
    <a:custClr name="Blank">
      <a:srgbClr val="FFFFFF"/>
    </a:custClr>
    <a:custClr name="Gray 1">
      <a:srgbClr val="333333"/>
    </a:custClr>
    <a:custClr name="Gray 2">
      <a:srgbClr val="666666"/>
    </a:custClr>
    <a:custClr name="Gray 3">
      <a:srgbClr val="989898"/>
    </a:custClr>
    <a:custClr name="Gray 4">
      <a:srgbClr val="B2B2B2"/>
    </a:custClr>
    <a:custClr name="Gray 5">
      <a:srgbClr val="E5E5E5"/>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KPMG Widescreen Standard Template_10-6.pptx" id="{79A904DF-F0EF-4483-9C9A-8DA62A282A0B}" vid="{581D85ED-98AC-4276-96BD-2B8D19D848BF}"/>
    </a:ext>
  </a:extLst>
</a:theme>
</file>

<file path=ppt/theme/theme2.xml><?xml version="1.0" encoding="utf-8"?>
<a:theme xmlns:a="http://schemas.openxmlformats.org/drawingml/2006/main" name="1_KPMG Widescreen [16:9] Feb 2022">
  <a:themeElements>
    <a:clrScheme name="Custom Option">
      <a:dk1>
        <a:srgbClr val="000000"/>
      </a:dk1>
      <a:lt1>
        <a:sysClr val="window" lastClr="FFFFFF"/>
      </a:lt1>
      <a:dk2>
        <a:srgbClr val="00338D"/>
      </a:dk2>
      <a:lt2>
        <a:srgbClr val="ACEAFF"/>
      </a:lt2>
      <a:accent1>
        <a:srgbClr val="1E49E2"/>
      </a:accent1>
      <a:accent2>
        <a:srgbClr val="00338D"/>
      </a:accent2>
      <a:accent3>
        <a:srgbClr val="0C233C"/>
      </a:accent3>
      <a:accent4>
        <a:srgbClr val="00B8F5"/>
      </a:accent4>
      <a:accent5>
        <a:srgbClr val="7213EA"/>
      </a:accent5>
      <a:accent6>
        <a:srgbClr val="FD349C"/>
      </a:accent6>
      <a:hlink>
        <a:srgbClr val="1E49E2"/>
      </a:hlink>
      <a:folHlink>
        <a:srgbClr val="098E80"/>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a:srgbClr val="1E49E2"/>
    </a:custClr>
    <a:custClr name="Pacific Blue">
      <a:srgbClr val="00B8F5"/>
    </a:custClr>
    <a:custClr name="Purple">
      <a:srgbClr val="7213EA"/>
    </a:custClr>
    <a:custClr name="Dark Blue">
      <a:srgbClr val="0C233C"/>
    </a:custClr>
    <a:custClr name="Light Blue">
      <a:srgbClr val="ACEAFF"/>
    </a:custClr>
    <a:custClr name="Pink">
      <a:srgbClr val="FD349C"/>
    </a:custClr>
    <a:custClr name="Blank">
      <a:srgbClr val="FFFFFF"/>
    </a:custClr>
    <a:custClr name="Blank">
      <a:srgbClr val="FFFFFF"/>
    </a:custClr>
    <a:custClr name="Blank">
      <a:srgbClr val="FFFFFF"/>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Blank">
      <a:srgbClr val="FFFFFF"/>
    </a:custClr>
    <a:custClr name="Blank">
      <a:srgbClr val="FFFFFF"/>
    </a:custClr>
    <a:custClr name="Gray 1">
      <a:srgbClr val="333333"/>
    </a:custClr>
    <a:custClr name="Gray 2">
      <a:srgbClr val="666666"/>
    </a:custClr>
    <a:custClr name="Gray 3">
      <a:srgbClr val="989898"/>
    </a:custClr>
    <a:custClr name="Gray 4">
      <a:srgbClr val="B2B2B2"/>
    </a:custClr>
    <a:custClr name="Gray 5">
      <a:srgbClr val="E5E5E5"/>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KPMG Widescreen Standard Template-2024-Copilot-v3.potx" id="{64302396-3C87-46E8-8E15-E383954CA4A8}" vid="{67E6821C-2FDF-44B1-8B68-FBF77AE426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KPMG Widescreen Standard Template</Template>
  <TotalTime>1705</TotalTime>
  <Words>465</Words>
  <Application>Microsoft Office PowerPoint</Application>
  <PresentationFormat>Widescreen</PresentationFormat>
  <Paragraphs>23</Paragraphs>
  <Slides>1</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8" baseType="lpstr">
      <vt:lpstr>KPMG Bold</vt:lpstr>
      <vt:lpstr>Calibri</vt:lpstr>
      <vt:lpstr>Aptos</vt:lpstr>
      <vt:lpstr>Arial</vt:lpstr>
      <vt:lpstr>KPMG Widescreen [16:9] Feb 2022</vt:lpstr>
      <vt:lpstr>1_KPMG Widescreen [16:9] Feb 2022</vt:lpstr>
      <vt:lpstr>think-cell Slide</vt:lpstr>
      <vt:lpstr>Beth McKenney– Partner | Cyber Security and Technology Risk</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Bricker, Ryan M</dc:creator>
  <cp:lastModifiedBy>Anna Grace</cp:lastModifiedBy>
  <cp:revision>11</cp:revision>
  <dcterms:created xsi:type="dcterms:W3CDTF">2025-01-29T18:30:18Z</dcterms:created>
  <dcterms:modified xsi:type="dcterms:W3CDTF">2026-01-26T19:00:35Z</dcterms:modified>
  <cp:category>KPMG Public</cp:category>
</cp:coreProperties>
</file>