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>
  <p:sldMasterIdLst>
    <p:sldMasterId id="2147485185" r:id="rId1"/>
    <p:sldMasterId id="2147485273" r:id="rId2"/>
  </p:sldMasterIdLst>
  <p:notesMasterIdLst>
    <p:notesMasterId r:id="rId4"/>
  </p:notesMasterIdLst>
  <p:handoutMasterIdLst>
    <p:handoutMasterId r:id="rId5"/>
  </p:handoutMasterIdLst>
  <p:sldIdLst>
    <p:sldId id="304" r:id="rId3"/>
  </p:sldIdLst>
  <p:sldSz cx="12192000" cy="6858000"/>
  <p:notesSz cx="6950075" cy="9236075"/>
  <p:custShowLst>
    <p:custShow name="Format Guide Workshop" id="0">
      <p:sldLst/>
    </p:custShow>
  </p:custShowLst>
  <p:custDataLst>
    <p:tags r:id="rId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2 Function Town Hall" id="{27235A50-C162-4B59-A9D0-D5A27A821591}">
          <p14:sldIdLst>
            <p14:sldId id="304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104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532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6323" autoAdjust="0"/>
  </p:normalViewPr>
  <p:slideViewPr>
    <p:cSldViewPr snapToGrid="0">
      <p:cViewPr varScale="1">
        <p:scale>
          <a:sx n="111" d="100"/>
          <a:sy n="111" d="100"/>
        </p:scale>
        <p:origin x="390" y="96"/>
      </p:cViewPr>
      <p:guideLst>
        <p:guide orient="horz" pos="2160"/>
        <p:guide pos="3840"/>
        <p:guide orient="horz" pos="10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>
        <p:scale>
          <a:sx n="75" d="100"/>
          <a:sy n="75" d="100"/>
        </p:scale>
        <p:origin x="2574" y="444"/>
      </p:cViewPr>
      <p:guideLst/>
    </p:cSldViewPr>
  </p:notesViewPr>
  <p:gridSpacing cx="39601" cy="396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tags" Target="tags/tag1.xml"/><Relationship Id="rId5" Type="http://schemas.openxmlformats.org/officeDocument/2006/relationships/handoutMaster" Target="handoutMasters/handoutMaster1.xml"/><Relationship Id="rId10" Type="http://schemas.openxmlformats.org/officeDocument/2006/relationships/tableStyles" Target="tableStyles.xml"/><Relationship Id="rId4" Type="http://schemas.openxmlformats.org/officeDocument/2006/relationships/notesMaster" Target="notesMasters/notesMaster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70" y="3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57691E93-EF64-46CC-85E2-BBB5BEDB9501}" type="datetimeFigureOut">
              <a:rPr lang="en-US" sz="800"/>
              <a:t>1/14/2026</a:t>
            </a:fld>
            <a:endParaRPr lang="en-US" sz="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sz="8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70" y="8772671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3DCECA85-2A7A-423F-89EA-6868CB52DF19}" type="slidenum">
              <a:rPr lang="en-US" sz="800"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0937759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54"/>
          <p:cNvSpPr/>
          <p:nvPr/>
        </p:nvSpPr>
        <p:spPr>
          <a:xfrm>
            <a:off x="0" y="4410720"/>
            <a:ext cx="6948467" cy="48253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492" tIns="46246" rIns="92492" bIns="46246" rtlCol="0" anchor="ctr"/>
          <a:lstStyle/>
          <a:p>
            <a:pPr algn="ctr"/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82427" y="3"/>
            <a:ext cx="2929274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56103" y="575009"/>
            <a:ext cx="6620256" cy="3724113"/>
          </a:xfrm>
          <a:prstGeom prst="rect">
            <a:avLst/>
          </a:prstGeom>
          <a:noFill/>
          <a:ln w="9525">
            <a:solidFill>
              <a:schemeClr val="bg2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82427" y="8744096"/>
            <a:ext cx="2929274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4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70" y="8744096"/>
            <a:ext cx="2919957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400"/>
            </a:lvl1pPr>
          </a:lstStyle>
          <a:p>
            <a:r>
              <a:rPr lang="en-US" dirty="0"/>
              <a:t>Notes view: </a:t>
            </a:r>
            <a:fld id="{128CEAFE-FA94-43E5-B0FF-D47E1CCDD1B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259519" y="4714653"/>
            <a:ext cx="6413424" cy="3768947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idx="1"/>
          </p:nvPr>
        </p:nvSpPr>
        <p:spPr>
          <a:xfrm>
            <a:off x="3937000" y="0"/>
            <a:ext cx="301148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C7CF5F-7CF3-4DF3-838A-EE34544862CC}" type="datetimeFigureOut">
              <a:rPr lang="en-US" smtClean="0"/>
              <a:t>1/14/2026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622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indent="0" algn="l" defTabSz="914400" rtl="0" eaLnBrk="1" latinLnBrk="0" hangingPunct="1">
      <a:spcAft>
        <a:spcPts val="600"/>
      </a:spcAft>
      <a:buFont typeface="Arial" panose="020B0604020202020204" pitchFamily="34" charset="0"/>
      <a:buChar char="​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11430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2286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514350" indent="-11430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685800" indent="-114300" algn="l" defTabSz="914400" rtl="0" eaLnBrk="1" latinLnBrk="0" hangingPunct="1">
      <a:spcAft>
        <a:spcPts val="600"/>
      </a:spcAft>
      <a:buClr>
        <a:schemeClr val="tx2"/>
      </a:buClr>
      <a:buFont typeface="Arial" panose="020B0604020202020204" pitchFamily="34" charset="0"/>
      <a:buChar char="•"/>
      <a:defRPr sz="1000" i="1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2910" userDrawn="1">
          <p15:clr>
            <a:srgbClr val="F26B43"/>
          </p15:clr>
        </p15:guide>
        <p15:guide id="2" pos="2189" userDrawn="1">
          <p15:clr>
            <a:srgbClr val="F26B43"/>
          </p15:clr>
        </p15:guide>
      </p15:sldGuideLst>
    </p:ext>
  </p:extLst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4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8.bin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9.bin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9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0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58.xml"/><Relationship Id="rId1" Type="http://schemas.openxmlformats.org/officeDocument/2006/relationships/tags" Target="../tags/tag57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60.xml"/><Relationship Id="rId1" Type="http://schemas.openxmlformats.org/officeDocument/2006/relationships/tags" Target="../tags/tag59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62.xml"/><Relationship Id="rId1" Type="http://schemas.openxmlformats.org/officeDocument/2006/relationships/tags" Target="../tags/tag6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image" Target="../media/image8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32.bin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0.xml"/><Relationship Id="rId1" Type="http://schemas.openxmlformats.org/officeDocument/2006/relationships/tags" Target="../tags/tag79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1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7.emf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4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5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6.xml"/><Relationship Id="rId4" Type="http://schemas.openxmlformats.org/officeDocument/2006/relationships/image" Target="../media/image1.emf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7.xml"/><Relationship Id="rId5" Type="http://schemas.openxmlformats.org/officeDocument/2006/relationships/image" Target="../media/image3.jpeg"/><Relationship Id="rId4" Type="http://schemas.openxmlformats.org/officeDocument/2006/relationships/image" Target="../media/image10.emf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8.xml"/><Relationship Id="rId4" Type="http://schemas.openxmlformats.org/officeDocument/2006/relationships/image" Target="../media/image1.emf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0.xml"/><Relationship Id="rId1" Type="http://schemas.openxmlformats.org/officeDocument/2006/relationships/tags" Target="../tags/tag89.xml"/><Relationship Id="rId6" Type="http://schemas.openxmlformats.org/officeDocument/2006/relationships/image" Target="../media/image2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1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8.xml"/><Relationship Id="rId1" Type="http://schemas.openxmlformats.org/officeDocument/2006/relationships/tags" Target="../tags/tag97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0.xml"/><Relationship Id="rId1" Type="http://schemas.openxmlformats.org/officeDocument/2006/relationships/tags" Target="../tags/tag99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04.xml"/><Relationship Id="rId1" Type="http://schemas.openxmlformats.org/officeDocument/2006/relationships/tags" Target="../tags/tag103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08.xml"/><Relationship Id="rId1" Type="http://schemas.openxmlformats.org/officeDocument/2006/relationships/tags" Target="../tags/tag107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10.xml"/><Relationship Id="rId1" Type="http://schemas.openxmlformats.org/officeDocument/2006/relationships/tags" Target="../tags/tag109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12.xml"/><Relationship Id="rId1" Type="http://schemas.openxmlformats.org/officeDocument/2006/relationships/tags" Target="../tags/tag111.x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5.png"/><Relationship Id="rId5" Type="http://schemas.openxmlformats.org/officeDocument/2006/relationships/image" Target="../media/image7.emf"/><Relationship Id="rId4" Type="http://schemas.openxmlformats.org/officeDocument/2006/relationships/oleObject" Target="../embeddings/oleObject53.bin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6" Type="http://schemas.openxmlformats.org/officeDocument/2006/relationships/image" Target="../media/image8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20.xml"/><Relationship Id="rId1" Type="http://schemas.openxmlformats.org/officeDocument/2006/relationships/tags" Target="../tags/tag119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6.bin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7.bin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24.xml"/><Relationship Id="rId1" Type="http://schemas.openxmlformats.org/officeDocument/2006/relationships/tags" Target="../tags/tag123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8.bin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jpeg"/><Relationship Id="rId2" Type="http://schemas.openxmlformats.org/officeDocument/2006/relationships/tags" Target="../tags/tag126.xml"/><Relationship Id="rId1" Type="http://schemas.openxmlformats.org/officeDocument/2006/relationships/tags" Target="../tags/tag125.xml"/><Relationship Id="rId6" Type="http://schemas.openxmlformats.org/officeDocument/2006/relationships/image" Target="../media/image5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9.bin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2.png"/><Relationship Id="rId2" Type="http://schemas.openxmlformats.org/officeDocument/2006/relationships/tags" Target="../tags/tag128.xml"/><Relationship Id="rId1" Type="http://schemas.openxmlformats.org/officeDocument/2006/relationships/tags" Target="../tags/tag127.xml"/><Relationship Id="rId6" Type="http://schemas.openxmlformats.org/officeDocument/2006/relationships/image" Target="../media/image6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0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1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2.xml"/><Relationship Id="rId1" Type="http://schemas.openxmlformats.org/officeDocument/2006/relationships/tags" Target="../tags/tag131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2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10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5.xml"/><Relationship Id="rId1" Type="http://schemas.openxmlformats.org/officeDocument/2006/relationships/tags" Target="../tags/tag134.x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3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6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.emf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7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8.xml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9.xml"/><Relationship Id="rId4" Type="http://schemas.openxmlformats.org/officeDocument/2006/relationships/image" Target="../media/image1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0.xml"/><Relationship Id="rId5" Type="http://schemas.openxmlformats.org/officeDocument/2006/relationships/image" Target="../media/image3.jpeg"/><Relationship Id="rId4" Type="http://schemas.openxmlformats.org/officeDocument/2006/relationships/image" Target="../media/image10.emf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1.xml"/><Relationship Id="rId4" Type="http://schemas.openxmlformats.org/officeDocument/2006/relationships/image" Target="../media/image1.emf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image" Target="../media/image2.pn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4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4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5.xml"/><Relationship Id="rId5" Type="http://schemas.openxmlformats.org/officeDocument/2006/relationships/image" Target="../media/image2.png"/><Relationship Id="rId4" Type="http://schemas.openxmlformats.org/officeDocument/2006/relationships/image" Target="../media/image11.emf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6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8.xml"/><Relationship Id="rId1" Type="http://schemas.openxmlformats.org/officeDocument/2006/relationships/tags" Target="../tags/tag147.xml"/><Relationship Id="rId6" Type="http://schemas.openxmlformats.org/officeDocument/2006/relationships/image" Target="../media/image3.jpeg"/><Relationship Id="rId5" Type="http://schemas.openxmlformats.org/officeDocument/2006/relationships/image" Target="../media/image11.emf"/><Relationship Id="rId4" Type="http://schemas.openxmlformats.org/officeDocument/2006/relationships/oleObject" Target="../embeddings/oleObject68.bin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9.xml"/><Relationship Id="rId5" Type="http://schemas.openxmlformats.org/officeDocument/2006/relationships/image" Target="../media/image3.jpeg"/><Relationship Id="rId4" Type="http://schemas.openxmlformats.org/officeDocument/2006/relationships/image" Target="../media/image11.emf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0.xml"/><Relationship Id="rId5" Type="http://schemas.openxmlformats.org/officeDocument/2006/relationships/image" Target="../media/image3.jpeg"/><Relationship Id="rId4" Type="http://schemas.openxmlformats.org/officeDocument/2006/relationships/image" Target="../media/image11.emf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1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11.emf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2.xml"/><Relationship Id="rId6" Type="http://schemas.openxmlformats.org/officeDocument/2006/relationships/image" Target="../media/image3.jpeg"/><Relationship Id="rId5" Type="http://schemas.openxmlformats.org/officeDocument/2006/relationships/image" Target="../media/image5.png"/><Relationship Id="rId4" Type="http://schemas.openxmlformats.org/officeDocument/2006/relationships/image" Target="../media/image11.emf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13.png"/><Relationship Id="rId2" Type="http://schemas.openxmlformats.org/officeDocument/2006/relationships/tags" Target="../tags/tag154.xml"/><Relationship Id="rId1" Type="http://schemas.openxmlformats.org/officeDocument/2006/relationships/tags" Target="../tags/tag153.xml"/><Relationship Id="rId6" Type="http://schemas.openxmlformats.org/officeDocument/2006/relationships/image" Target="../media/image1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3.bin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6" Type="http://schemas.openxmlformats.org/officeDocument/2006/relationships/image" Target="../media/image3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352033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6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1F03F0E-DA2A-1742-A301-7AB3F8CBE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785" y="1122363"/>
            <a:ext cx="9829800" cy="2387600"/>
          </a:xfrm>
        </p:spPr>
        <p:txBody>
          <a:bodyPr vert="horz"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C5995-AE11-CD43-8338-242FA473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85" y="3602038"/>
            <a:ext cx="98298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6992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, color background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6F70-FBD1-46BE-9696-63B188674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098" y="1060337"/>
            <a:ext cx="5660445" cy="49472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10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6614289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0E127D-C332-4301-BB3A-3DF6652A1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AF604C-1E3D-4441-970A-41BA45181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08339-D193-AC48-A4D4-C7EC7A17AFA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6113" y="1911924"/>
            <a:ext cx="3325523" cy="332552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0C9E7B59-DED8-0C45-9C41-FEFCAD7E0B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315466" y="1911924"/>
            <a:ext cx="3325523" cy="332552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AA062D3F-3C36-5645-8BC3-027E805A3F5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936235" y="1911924"/>
            <a:ext cx="3325523" cy="332552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6AECEF5-F5A8-3C4F-AA65-8C32731BC4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6112" y="5482041"/>
            <a:ext cx="3325523" cy="35026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D5CA3570-522F-424E-9C09-3DD52A6E1EA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9857" y="5482041"/>
            <a:ext cx="3325523" cy="35026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F519E7A-8134-A44B-8E3D-633CD4F212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33603" y="5482041"/>
            <a:ext cx="3325523" cy="35026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39498402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30A8A9-0774-4926-9E00-2B6423AF1B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014" y="1931823"/>
            <a:ext cx="2512054" cy="25120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05A5295-8E0B-4FD7-8D31-EB168AEFA2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45937" y="1931823"/>
            <a:ext cx="2512054" cy="25120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065AA433-2659-4BD2-AAC3-041C41AB0D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25860" y="1939726"/>
            <a:ext cx="2512054" cy="25120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6E97B1FE-2C3A-44FC-BACB-9122A56854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05783" y="1939726"/>
            <a:ext cx="2512054" cy="25120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BD12AA-9AAB-4E57-BD09-6BC2D54197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014" y="4675996"/>
            <a:ext cx="2512054" cy="32861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24B1BC8E-896B-4C53-BC2A-9D5D8E53DF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49715" y="4675995"/>
            <a:ext cx="2508276" cy="32861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ACBBB06-48F6-48CE-A885-C6FE80663B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33416" y="4675993"/>
            <a:ext cx="2512054" cy="328611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9E7C8F7-9913-4581-8A2C-07E4E41FC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05782" y="4675993"/>
            <a:ext cx="2512053" cy="328612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0E127D-C332-4301-BB3A-3DF6652A1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E9B9F7-0841-0E48-9405-E036EAE52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88526800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30A8A9-0774-4926-9E00-2B6423AF1B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014" y="1931823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05A5295-8E0B-4FD7-8D31-EB168AEFA2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9801" y="1931823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065AA433-2659-4BD2-AAC3-041C41AB0D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588" y="1939726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6E97B1FE-2C3A-44FC-BACB-9122A56854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47375" y="1939726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BD12AA-9AAB-4E57-BD09-6BC2D54197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014" y="4095479"/>
            <a:ext cx="1972517" cy="32861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24B1BC8E-896B-4C53-BC2A-9D5D8E53DF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9801" y="4095479"/>
            <a:ext cx="1972517" cy="328610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ACBBB06-48F6-48CE-A885-C6FE80663B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7630" y="4095479"/>
            <a:ext cx="1972517" cy="328611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9E7C8F7-9913-4581-8A2C-07E4E41FC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7375" y="4095479"/>
            <a:ext cx="1972517" cy="328612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0E127D-C332-4301-BB3A-3DF6652A1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0623B2C-B509-3E44-BCCB-E793ED1CF9D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41340" y="1939726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9F6C4EBB-A3F3-E44C-9624-D41A7507D2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4990" y="4095479"/>
            <a:ext cx="1972517" cy="328612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FCB9D4B-7E3C-AC40-88F6-295DD150F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139140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00E127D-C332-4301-BB3A-3DF6652A1A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1D7C6E-9DB3-E94B-BA96-1A00162C542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5638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C448102E-5687-E942-B786-6D992F1537F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45369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E274B30C-6F4B-EC41-B38C-DDFFC50C198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021245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6436B19F-B573-F94A-9F71-240CA084E38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22550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378859D8-1C16-D140-B82E-F93D66FC540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423855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9345EBF-8B9C-BD49-83E8-7F41919BF0F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25160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777549E1-3FD3-4549-B510-1456A68937C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55638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57A8AE42-6B0C-5D40-AB35-9023F551701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345369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3" name="Picture Placeholder 4">
            <a:extLst>
              <a:ext uri="{FF2B5EF4-FFF2-40B4-BE49-F238E27FC236}">
                <a16:creationId xmlns:a16="http://schemas.microsoft.com/office/drawing/2014/main" id="{A8AFD527-E006-3641-875D-07E65CD5C6E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021245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4" name="Picture Placeholder 4">
            <a:extLst>
              <a:ext uri="{FF2B5EF4-FFF2-40B4-BE49-F238E27FC236}">
                <a16:creationId xmlns:a16="http://schemas.microsoft.com/office/drawing/2014/main" id="{13CCBA1F-CDAB-DF43-8D73-270D0D5B2BD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722550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5" name="Picture Placeholder 4">
            <a:extLst>
              <a:ext uri="{FF2B5EF4-FFF2-40B4-BE49-F238E27FC236}">
                <a16:creationId xmlns:a16="http://schemas.microsoft.com/office/drawing/2014/main" id="{9CC62533-6CF6-8044-BDCC-F798FBB4869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23855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75145602-0003-D247-8D73-DE825D90E79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125160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ED0D40B8-287F-D24C-A116-5003937A01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653" y="3262229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9E3059A-03F0-2547-B35A-951A9126FE0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8911" y="3262229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826A437-161A-CE4F-85E4-47F1613CBC9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911458" y="3262229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298E89C-F132-DB49-9B61-37285AB70BC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629425" y="3262229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CE1C7532-BCD0-A643-8982-E385D95022D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33536" y="3262229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286496F5-A42D-F842-87CB-8166F93490D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51502" y="3262229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65FDFEE4-D75F-444D-A35B-31302C9A650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8653" y="5465102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237ECFA5-2B1B-2C44-98FF-80D209CC54B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48911" y="5465102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C5771D15-1418-6443-B27E-16BDA607CA2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911458" y="5465102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DEDEBCA8-0193-4F42-B2AC-C1A55920DB0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29425" y="5465102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C6E7782F-6775-2249-997A-FD5F2FFCB61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33536" y="5465102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93987E05-FF03-B64D-8A94-D5064E43FFC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51502" y="5465102"/>
            <a:ext cx="1627076" cy="457283"/>
          </a:xfrm>
        </p:spPr>
        <p:txBody>
          <a:bodyPr>
            <a:noAutofit/>
          </a:bodyPr>
          <a:lstStyle/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76D9182-FAD1-D14E-BBD4-14F6A7D5B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86290394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ndering or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CC38A-4BDF-473C-86BD-481BFE286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F4AE323-65C0-4527-9E41-1357AB08C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1176E9-B186-9E4B-B2A3-11E3944B2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552962702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2289389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E6BA14-34B0-A94C-887F-C3B37E33F68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" y="0"/>
            <a:ext cx="12185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190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6F70-FBD1-46BE-9696-63B188674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2174" y="6415"/>
            <a:ext cx="6559826" cy="684517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9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839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, color background 2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6F70-FBD1-46BE-9696-63B188674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2174" y="0"/>
            <a:ext cx="6559826" cy="6857999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10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139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10" name="Object 9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579B935F-FE01-364A-B366-DFBF717119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80669" y="903288"/>
            <a:ext cx="6424612" cy="482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DBD326-5D90-614A-B568-E282E56575D6}"/>
              </a:ext>
            </a:extLst>
          </p:cNvPr>
          <p:cNvGrpSpPr/>
          <p:nvPr userDrawn="1"/>
        </p:nvGrpSpPr>
        <p:grpSpPr>
          <a:xfrm>
            <a:off x="8695805" y="1340629"/>
            <a:ext cx="268921" cy="268921"/>
            <a:chOff x="8695805" y="1340629"/>
            <a:chExt cx="268921" cy="2689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AFD7A32-F053-6D4B-8C80-BB7B6C001C0B}"/>
                </a:ext>
              </a:extLst>
            </p:cNvPr>
            <p:cNvSpPr/>
            <p:nvPr userDrawn="1"/>
          </p:nvSpPr>
          <p:spPr>
            <a:xfrm>
              <a:off x="8695805" y="134062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FA1D64-DD87-914C-AF35-79E9E62DC699}"/>
                </a:ext>
              </a:extLst>
            </p:cNvPr>
            <p:cNvSpPr txBox="1"/>
            <p:nvPr userDrawn="1"/>
          </p:nvSpPr>
          <p:spPr>
            <a:xfrm>
              <a:off x="8695805" y="134062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B69109-BD7D-9944-ACCC-DCE3483060BF}"/>
              </a:ext>
            </a:extLst>
          </p:cNvPr>
          <p:cNvGrpSpPr/>
          <p:nvPr userDrawn="1"/>
        </p:nvGrpSpPr>
        <p:grpSpPr>
          <a:xfrm>
            <a:off x="8695805" y="1767349"/>
            <a:ext cx="268921" cy="268921"/>
            <a:chOff x="8695805" y="1767349"/>
            <a:chExt cx="268921" cy="26892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A3D762-394B-A24A-8D76-94D3D5D87D45}"/>
                </a:ext>
              </a:extLst>
            </p:cNvPr>
            <p:cNvSpPr/>
            <p:nvPr userDrawn="1"/>
          </p:nvSpPr>
          <p:spPr>
            <a:xfrm>
              <a:off x="8695805" y="176734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7E3DB6-6376-9144-AA0B-245959637855}"/>
                </a:ext>
              </a:extLst>
            </p:cNvPr>
            <p:cNvSpPr txBox="1"/>
            <p:nvPr userDrawn="1"/>
          </p:nvSpPr>
          <p:spPr>
            <a:xfrm>
              <a:off x="8695805" y="176734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8B0BDC-1C8B-C94E-8B3E-57CFFE19BF5F}"/>
              </a:ext>
            </a:extLst>
          </p:cNvPr>
          <p:cNvGrpSpPr/>
          <p:nvPr userDrawn="1"/>
        </p:nvGrpSpPr>
        <p:grpSpPr>
          <a:xfrm>
            <a:off x="8695805" y="2201689"/>
            <a:ext cx="268921" cy="268921"/>
            <a:chOff x="8695805" y="2201689"/>
            <a:chExt cx="268921" cy="26892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B312B3-FB9A-354B-86C1-E4531EB5A8B1}"/>
                </a:ext>
              </a:extLst>
            </p:cNvPr>
            <p:cNvSpPr/>
            <p:nvPr userDrawn="1"/>
          </p:nvSpPr>
          <p:spPr>
            <a:xfrm>
              <a:off x="8695805" y="220168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33272F-B3F8-4B4B-B8A6-F0136DEEFF6E}"/>
                </a:ext>
              </a:extLst>
            </p:cNvPr>
            <p:cNvSpPr txBox="1"/>
            <p:nvPr userDrawn="1"/>
          </p:nvSpPr>
          <p:spPr>
            <a:xfrm>
              <a:off x="8695805" y="220168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rPr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E74B17-97A2-8749-939F-992BFAEF570A}"/>
              </a:ext>
            </a:extLst>
          </p:cNvPr>
          <p:cNvGrpSpPr/>
          <p:nvPr userDrawn="1"/>
        </p:nvGrpSpPr>
        <p:grpSpPr>
          <a:xfrm>
            <a:off x="8695805" y="2628409"/>
            <a:ext cx="268921" cy="268921"/>
            <a:chOff x="8695805" y="2628409"/>
            <a:chExt cx="268921" cy="2689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A681509-4540-8547-B604-208E311FD75E}"/>
                </a:ext>
              </a:extLst>
            </p:cNvPr>
            <p:cNvSpPr/>
            <p:nvPr userDrawn="1"/>
          </p:nvSpPr>
          <p:spPr>
            <a:xfrm>
              <a:off x="8695805" y="262840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2A4CFF-CDC5-434A-BDE5-599293E5C2C5}"/>
                </a:ext>
              </a:extLst>
            </p:cNvPr>
            <p:cNvSpPr txBox="1"/>
            <p:nvPr userDrawn="1"/>
          </p:nvSpPr>
          <p:spPr>
            <a:xfrm>
              <a:off x="8695805" y="262840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147422-0AFB-254E-99CC-C527FDA6239F}"/>
              </a:ext>
            </a:extLst>
          </p:cNvPr>
          <p:cNvGrpSpPr/>
          <p:nvPr userDrawn="1"/>
        </p:nvGrpSpPr>
        <p:grpSpPr>
          <a:xfrm>
            <a:off x="8695805" y="3062749"/>
            <a:ext cx="268921" cy="268921"/>
            <a:chOff x="8695805" y="3062749"/>
            <a:chExt cx="268921" cy="26892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1F43F44-CDA4-C44C-B6C9-BB45AB96323C}"/>
                </a:ext>
              </a:extLst>
            </p:cNvPr>
            <p:cNvSpPr/>
            <p:nvPr userDrawn="1"/>
          </p:nvSpPr>
          <p:spPr>
            <a:xfrm>
              <a:off x="8695805" y="306274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947140-B5C3-B944-907D-7A1AFFAC4EC8}"/>
                </a:ext>
              </a:extLst>
            </p:cNvPr>
            <p:cNvSpPr txBox="1"/>
            <p:nvPr userDrawn="1"/>
          </p:nvSpPr>
          <p:spPr>
            <a:xfrm>
              <a:off x="8695805" y="306274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rPr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137C13-0F5E-2A40-A294-5DB9A529812A}"/>
              </a:ext>
            </a:extLst>
          </p:cNvPr>
          <p:cNvGrpSpPr/>
          <p:nvPr userDrawn="1"/>
        </p:nvGrpSpPr>
        <p:grpSpPr>
          <a:xfrm>
            <a:off x="8695805" y="3480920"/>
            <a:ext cx="268921" cy="268921"/>
            <a:chOff x="8695805" y="3480920"/>
            <a:chExt cx="268921" cy="26892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FA62F5-FFBE-4244-A4B9-9CED2FD069DA}"/>
                </a:ext>
              </a:extLst>
            </p:cNvPr>
            <p:cNvSpPr/>
            <p:nvPr userDrawn="1"/>
          </p:nvSpPr>
          <p:spPr>
            <a:xfrm>
              <a:off x="8695805" y="3480920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C17BD9-39F9-BB4B-A704-9A7DFA9A3B34}"/>
                </a:ext>
              </a:extLst>
            </p:cNvPr>
            <p:cNvSpPr txBox="1"/>
            <p:nvPr userDrawn="1"/>
          </p:nvSpPr>
          <p:spPr>
            <a:xfrm>
              <a:off x="8695805" y="3480920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  <a:ea typeface="+mn-ea"/>
                  <a:cs typeface="+mn-cs"/>
                  <a:sym typeface="+mn-lt"/>
                </a:rPr>
                <a:t>6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1F8DC62E-06CF-1342-89F7-CBAE8B5D5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37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303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FCAF604C-1E3D-4441-970A-41BA45181E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CC08339-D193-AC48-A4D4-C7EC7A17AFA9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46113" y="1911924"/>
            <a:ext cx="3325523" cy="332552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id="{0C9E7B59-DED8-0C45-9C41-FEFCAD7E0B2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4315466" y="1911924"/>
            <a:ext cx="3325523" cy="332552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Picture Placeholder 2">
            <a:extLst>
              <a:ext uri="{FF2B5EF4-FFF2-40B4-BE49-F238E27FC236}">
                <a16:creationId xmlns:a16="http://schemas.microsoft.com/office/drawing/2014/main" id="{AA062D3F-3C36-5645-8BC3-027E805A3F5B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7936235" y="1911924"/>
            <a:ext cx="3325523" cy="332552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8" name="Text Placeholder 33">
            <a:extLst>
              <a:ext uri="{FF2B5EF4-FFF2-40B4-BE49-F238E27FC236}">
                <a16:creationId xmlns:a16="http://schemas.microsoft.com/office/drawing/2014/main" id="{86AECEF5-F5A8-3C4F-AA65-8C32731BC44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46112" y="5482041"/>
            <a:ext cx="3325523" cy="35026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D5CA3570-522F-424E-9C09-3DD52A6E1EA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289857" y="5482041"/>
            <a:ext cx="3325523" cy="35026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20" name="Text Placeholder 33">
            <a:extLst>
              <a:ext uri="{FF2B5EF4-FFF2-40B4-BE49-F238E27FC236}">
                <a16:creationId xmlns:a16="http://schemas.microsoft.com/office/drawing/2014/main" id="{AF519E7A-8134-A44B-8E3D-633CD4F212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33603" y="5482041"/>
            <a:ext cx="3325523" cy="35026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pic>
        <p:nvPicPr>
          <p:cNvPr id="13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0858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30A8A9-0774-4926-9E00-2B6423AF1B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014" y="1931823"/>
            <a:ext cx="2512054" cy="25120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05A5295-8E0B-4FD7-8D31-EB168AEFA2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245937" y="1931823"/>
            <a:ext cx="2512054" cy="25120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065AA433-2659-4BD2-AAC3-041C41AB0D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925860" y="1939726"/>
            <a:ext cx="2512054" cy="25120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6E97B1FE-2C3A-44FC-BACB-9122A56854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605783" y="1939726"/>
            <a:ext cx="2512054" cy="2512054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BD12AA-9AAB-4E57-BD09-6BC2D54197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014" y="4675996"/>
            <a:ext cx="2512054" cy="328610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24B1BC8E-896B-4C53-BC2A-9D5D8E53DF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249715" y="4675995"/>
            <a:ext cx="2508276" cy="328610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ACBBB06-48F6-48CE-A885-C6FE80663B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933416" y="4675993"/>
            <a:ext cx="2512054" cy="328611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9E7C8F7-9913-4581-8A2C-07E4E41FC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605782" y="4675993"/>
            <a:ext cx="2512053" cy="328612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CDE9B9F7-0841-0E48-9405-E036EAE523A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16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039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9D30A8A9-0774-4926-9E00-2B6423AF1B7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6014" y="1931823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5">
            <a:extLst>
              <a:ext uri="{FF2B5EF4-FFF2-40B4-BE49-F238E27FC236}">
                <a16:creationId xmlns:a16="http://schemas.microsoft.com/office/drawing/2014/main" id="{B05A5295-8E0B-4FD7-8D31-EB168AEFA27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759801" y="1931823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3" name="Picture Placeholder 5">
            <a:extLst>
              <a:ext uri="{FF2B5EF4-FFF2-40B4-BE49-F238E27FC236}">
                <a16:creationId xmlns:a16="http://schemas.microsoft.com/office/drawing/2014/main" id="{065AA433-2659-4BD2-AAC3-041C41AB0DD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953588" y="1939726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4" name="Picture Placeholder 5">
            <a:extLst>
              <a:ext uri="{FF2B5EF4-FFF2-40B4-BE49-F238E27FC236}">
                <a16:creationId xmlns:a16="http://schemas.microsoft.com/office/drawing/2014/main" id="{6E97B1FE-2C3A-44FC-BACB-9122A56854B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147375" y="1939726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68BD12AA-9AAB-4E57-BD09-6BC2D541974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66014" y="4095479"/>
            <a:ext cx="1972517" cy="328610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24B1BC8E-896B-4C53-BC2A-9D5D8E53DFF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759801" y="4095479"/>
            <a:ext cx="1972517" cy="328610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CACBBB06-48F6-48CE-A885-C6FE80663B7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947630" y="4095479"/>
            <a:ext cx="1972517" cy="328611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69E7C8F7-9913-4581-8A2C-07E4E41FC61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147375" y="4095479"/>
            <a:ext cx="1972517" cy="328612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D0623B2C-B509-3E44-BCCB-E793ED1CF9D2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9341340" y="1939726"/>
            <a:ext cx="1972517" cy="1972517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9" name="Text Placeholder 33">
            <a:extLst>
              <a:ext uri="{FF2B5EF4-FFF2-40B4-BE49-F238E27FC236}">
                <a16:creationId xmlns:a16="http://schemas.microsoft.com/office/drawing/2014/main" id="{9F6C4EBB-A3F3-E44C-9624-D41A7507D27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9334990" y="4095479"/>
            <a:ext cx="1972517" cy="328612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FCB9D4B-7E3C-AC40-88F6-295DD150F9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20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7125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humbn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11D7C6E-9DB3-E94B-BA96-1A00162C542D}"/>
              </a:ext>
            </a:extLst>
          </p:cNvPr>
          <p:cNvSpPr>
            <a:spLocks noGrp="1"/>
          </p:cNvSpPr>
          <p:nvPr>
            <p:ph type="pic" sz="quarter" idx="33"/>
          </p:nvPr>
        </p:nvSpPr>
        <p:spPr>
          <a:xfrm>
            <a:off x="655638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C448102E-5687-E942-B786-6D992F1537F0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2345369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E274B30C-6F4B-EC41-B38C-DDFFC50C1984}"/>
              </a:ext>
            </a:extLst>
          </p:cNvPr>
          <p:cNvSpPr>
            <a:spLocks noGrp="1"/>
          </p:cNvSpPr>
          <p:nvPr>
            <p:ph type="pic" sz="quarter" idx="35"/>
          </p:nvPr>
        </p:nvSpPr>
        <p:spPr>
          <a:xfrm>
            <a:off x="4021245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2" name="Picture Placeholder 4">
            <a:extLst>
              <a:ext uri="{FF2B5EF4-FFF2-40B4-BE49-F238E27FC236}">
                <a16:creationId xmlns:a16="http://schemas.microsoft.com/office/drawing/2014/main" id="{6436B19F-B573-F94A-9F71-240CA084E386}"/>
              </a:ext>
            </a:extLst>
          </p:cNvPr>
          <p:cNvSpPr>
            <a:spLocks noGrp="1"/>
          </p:cNvSpPr>
          <p:nvPr>
            <p:ph type="pic" sz="quarter" idx="36"/>
          </p:nvPr>
        </p:nvSpPr>
        <p:spPr>
          <a:xfrm>
            <a:off x="5722550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3" name="Picture Placeholder 4">
            <a:extLst>
              <a:ext uri="{FF2B5EF4-FFF2-40B4-BE49-F238E27FC236}">
                <a16:creationId xmlns:a16="http://schemas.microsoft.com/office/drawing/2014/main" id="{378859D8-1C16-D140-B82E-F93D66FC5400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423855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54" name="Picture Placeholder 4">
            <a:extLst>
              <a:ext uri="{FF2B5EF4-FFF2-40B4-BE49-F238E27FC236}">
                <a16:creationId xmlns:a16="http://schemas.microsoft.com/office/drawing/2014/main" id="{D9345EBF-8B9C-BD49-83E8-7F41919BF0F4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9125160" y="1670050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1" name="Picture Placeholder 4">
            <a:extLst>
              <a:ext uri="{FF2B5EF4-FFF2-40B4-BE49-F238E27FC236}">
                <a16:creationId xmlns:a16="http://schemas.microsoft.com/office/drawing/2014/main" id="{777549E1-3FD3-4549-B510-1456A68937CD}"/>
              </a:ext>
            </a:extLst>
          </p:cNvPr>
          <p:cNvSpPr>
            <a:spLocks noGrp="1"/>
          </p:cNvSpPr>
          <p:nvPr>
            <p:ph type="pic" sz="quarter" idx="39"/>
          </p:nvPr>
        </p:nvSpPr>
        <p:spPr>
          <a:xfrm>
            <a:off x="655638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2" name="Picture Placeholder 4">
            <a:extLst>
              <a:ext uri="{FF2B5EF4-FFF2-40B4-BE49-F238E27FC236}">
                <a16:creationId xmlns:a16="http://schemas.microsoft.com/office/drawing/2014/main" id="{57A8AE42-6B0C-5D40-AB35-9023F5517016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2345369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3" name="Picture Placeholder 4">
            <a:extLst>
              <a:ext uri="{FF2B5EF4-FFF2-40B4-BE49-F238E27FC236}">
                <a16:creationId xmlns:a16="http://schemas.microsoft.com/office/drawing/2014/main" id="{A8AFD527-E006-3641-875D-07E65CD5C6E7}"/>
              </a:ext>
            </a:extLst>
          </p:cNvPr>
          <p:cNvSpPr>
            <a:spLocks noGrp="1"/>
          </p:cNvSpPr>
          <p:nvPr>
            <p:ph type="pic" sz="quarter" idx="41"/>
          </p:nvPr>
        </p:nvSpPr>
        <p:spPr>
          <a:xfrm>
            <a:off x="4021245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4" name="Picture Placeholder 4">
            <a:extLst>
              <a:ext uri="{FF2B5EF4-FFF2-40B4-BE49-F238E27FC236}">
                <a16:creationId xmlns:a16="http://schemas.microsoft.com/office/drawing/2014/main" id="{13CCBA1F-CDAB-DF43-8D73-270D0D5B2BDF}"/>
              </a:ext>
            </a:extLst>
          </p:cNvPr>
          <p:cNvSpPr>
            <a:spLocks noGrp="1"/>
          </p:cNvSpPr>
          <p:nvPr>
            <p:ph type="pic" sz="quarter" idx="42"/>
          </p:nvPr>
        </p:nvSpPr>
        <p:spPr>
          <a:xfrm>
            <a:off x="5722550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5" name="Picture Placeholder 4">
            <a:extLst>
              <a:ext uri="{FF2B5EF4-FFF2-40B4-BE49-F238E27FC236}">
                <a16:creationId xmlns:a16="http://schemas.microsoft.com/office/drawing/2014/main" id="{9CC62533-6CF6-8044-BDCC-F798FBB4869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7423855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6" name="Picture Placeholder 4">
            <a:extLst>
              <a:ext uri="{FF2B5EF4-FFF2-40B4-BE49-F238E27FC236}">
                <a16:creationId xmlns:a16="http://schemas.microsoft.com/office/drawing/2014/main" id="{75145602-0003-D247-8D73-DE825D90E797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>
          <a:xfrm>
            <a:off x="9125160" y="3857665"/>
            <a:ext cx="1479550" cy="1468438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33" name="Text Placeholder 33">
            <a:extLst>
              <a:ext uri="{FF2B5EF4-FFF2-40B4-BE49-F238E27FC236}">
                <a16:creationId xmlns:a16="http://schemas.microsoft.com/office/drawing/2014/main" id="{ED0D40B8-287F-D24C-A116-5003937A019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58653" y="3262229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39E3059A-03F0-2547-B35A-951A9126FE0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2248911" y="3262229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5" name="Text Placeholder 33">
            <a:extLst>
              <a:ext uri="{FF2B5EF4-FFF2-40B4-BE49-F238E27FC236}">
                <a16:creationId xmlns:a16="http://schemas.microsoft.com/office/drawing/2014/main" id="{1826A437-161A-CE4F-85E4-47F1613CBC9C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911458" y="3262229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6" name="Text Placeholder 33">
            <a:extLst>
              <a:ext uri="{FF2B5EF4-FFF2-40B4-BE49-F238E27FC236}">
                <a16:creationId xmlns:a16="http://schemas.microsoft.com/office/drawing/2014/main" id="{5298E89C-F132-DB49-9B61-37285AB70BCE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5629425" y="3262229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7" name="Text Placeholder 33">
            <a:extLst>
              <a:ext uri="{FF2B5EF4-FFF2-40B4-BE49-F238E27FC236}">
                <a16:creationId xmlns:a16="http://schemas.microsoft.com/office/drawing/2014/main" id="{CE1C7532-BCD0-A643-8982-E385D95022DE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333536" y="3262229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9" name="Text Placeholder 33">
            <a:extLst>
              <a:ext uri="{FF2B5EF4-FFF2-40B4-BE49-F238E27FC236}">
                <a16:creationId xmlns:a16="http://schemas.microsoft.com/office/drawing/2014/main" id="{286496F5-A42D-F842-87CB-8166F93490D5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9051502" y="3262229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41" name="Text Placeholder 33">
            <a:extLst>
              <a:ext uri="{FF2B5EF4-FFF2-40B4-BE49-F238E27FC236}">
                <a16:creationId xmlns:a16="http://schemas.microsoft.com/office/drawing/2014/main" id="{65FDFEE4-D75F-444D-A35B-31302C9A650C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558653" y="5465102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43" name="Text Placeholder 33">
            <a:extLst>
              <a:ext uri="{FF2B5EF4-FFF2-40B4-BE49-F238E27FC236}">
                <a16:creationId xmlns:a16="http://schemas.microsoft.com/office/drawing/2014/main" id="{237ECFA5-2B1B-2C44-98FF-80D209CC54B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248911" y="5465102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45" name="Text Placeholder 33">
            <a:extLst>
              <a:ext uri="{FF2B5EF4-FFF2-40B4-BE49-F238E27FC236}">
                <a16:creationId xmlns:a16="http://schemas.microsoft.com/office/drawing/2014/main" id="{C5771D15-1418-6443-B27E-16BDA607CA2B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911458" y="5465102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47" name="Text Placeholder 33">
            <a:extLst>
              <a:ext uri="{FF2B5EF4-FFF2-40B4-BE49-F238E27FC236}">
                <a16:creationId xmlns:a16="http://schemas.microsoft.com/office/drawing/2014/main" id="{DEDEBCA8-0193-4F42-B2AC-C1A55920DB00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5629425" y="5465102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55" name="Text Placeholder 33">
            <a:extLst>
              <a:ext uri="{FF2B5EF4-FFF2-40B4-BE49-F238E27FC236}">
                <a16:creationId xmlns:a16="http://schemas.microsoft.com/office/drawing/2014/main" id="{C6E7782F-6775-2249-997A-FD5F2FFCB611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7333536" y="5465102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56" name="Text Placeholder 33">
            <a:extLst>
              <a:ext uri="{FF2B5EF4-FFF2-40B4-BE49-F238E27FC236}">
                <a16:creationId xmlns:a16="http://schemas.microsoft.com/office/drawing/2014/main" id="{93987E05-FF03-B64D-8A94-D5064E43FFC9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051502" y="5465102"/>
            <a:ext cx="1627076" cy="457283"/>
          </a:xfrm>
        </p:spPr>
        <p:txBody>
          <a:bodyPr>
            <a:noAutofit/>
          </a:bodyPr>
          <a:lstStyle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</a:lstStyle>
          <a:p>
            <a:pPr lvl="1"/>
            <a:r>
              <a:rPr lang="en-US" dirty="0"/>
              <a:t>Second level</a:t>
            </a:r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76D9182-FAD1-D14E-BBD4-14F6A7D5B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32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00355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ct Rendering or 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ACC38A-4BDF-473C-86BD-481BFE28647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F4AE323-65C0-4527-9E41-1357AB08C39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A1176E9-B186-9E4B-B2A3-11E3944B2C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929204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9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0785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688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Start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3690A-FDDD-4B85-8BD2-506D52CFA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63734"/>
            <a:ext cx="12192000" cy="863659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B9A5F1-4DE7-E94A-8694-015E945A9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68" y="3547005"/>
            <a:ext cx="6519862" cy="6524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optional subhead</a:t>
            </a:r>
          </a:p>
        </p:txBody>
      </p:sp>
      <p:pic>
        <p:nvPicPr>
          <p:cNvPr id="7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43542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620" y="2518699"/>
            <a:ext cx="3464763" cy="18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9329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10" y="622800"/>
            <a:ext cx="10824988" cy="886494"/>
          </a:xfrm>
        </p:spPr>
        <p:txBody>
          <a:bodyPr lIns="0" tIns="45720" rIns="0" bIns="45720" anchor="t"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096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F54B2F8-C51F-4566-BAC0-8A0C8E5754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810" y="2085628"/>
            <a:ext cx="10824988" cy="4089131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000"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2800"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10" y="622800"/>
            <a:ext cx="10824988" cy="886494"/>
          </a:xfrm>
        </p:spPr>
        <p:txBody>
          <a:bodyPr lIns="0" tIns="45720" rIns="0" bIns="45720" anchor="t"/>
          <a:lstStyle>
            <a:lvl1pPr>
              <a:defRPr sz="3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9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1202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 userDrawn="1"/>
        </p:nvSpPr>
        <p:spPr bwMode="ltGray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 bwMode="ltGray">
          <a:xfrm>
            <a:off x="528811" y="1544274"/>
            <a:ext cx="3553589" cy="1495794"/>
          </a:xfrm>
          <a:noFill/>
        </p:spPr>
        <p:txBody>
          <a:bodyPr wrap="square" lIns="0" tIns="0" rIns="320040" bIns="0" anchor="b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345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 box">
    <p:bg bwMode="grayWhite"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28810" y="2668041"/>
            <a:ext cx="10824988" cy="3201026"/>
          </a:xfrm>
          <a:prstGeom prst="rect">
            <a:avLst/>
          </a:prstGeom>
          <a:ln w="9525">
            <a:solidFill>
              <a:schemeClr val="bg1"/>
            </a:solidFill>
          </a:ln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9" name="Rectangle 58"/>
          <p:cNvSpPr/>
          <p:nvPr userDrawn="1"/>
        </p:nvSpPr>
        <p:spPr bwMode="white">
          <a:xfrm>
            <a:off x="528811" y="1428131"/>
            <a:ext cx="947672" cy="947672"/>
          </a:xfrm>
          <a:prstGeom prst="rect">
            <a:avLst/>
          </a:prstGeom>
          <a:noFill/>
          <a:ln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313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 line">
    <p:bg bwMode="blackWhite"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28810" y="3826800"/>
            <a:ext cx="10824988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cxnSp>
        <p:nvCxnSpPr>
          <p:cNvPr id="148" name="Straight Connector 147"/>
          <p:cNvCxnSpPr/>
          <p:nvPr userDrawn="1"/>
        </p:nvCxnSpPr>
        <p:spPr bwMode="white">
          <a:xfrm>
            <a:off x="528811" y="3680016"/>
            <a:ext cx="11666391" cy="0"/>
          </a:xfrm>
          <a:prstGeom prst="line">
            <a:avLst/>
          </a:prstGeom>
          <a:ln w="19050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94340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e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6" name="Rectangle 25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7" name="Title 4"/>
          <p:cNvSpPr>
            <a:spLocks noGrp="1"/>
          </p:cNvSpPr>
          <p:nvPr>
            <p:ph type="title" hasCustomPrompt="1"/>
          </p:nvPr>
        </p:nvSpPr>
        <p:spPr>
          <a:xfrm>
            <a:off x="528811" y="2681103"/>
            <a:ext cx="322907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10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1974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ighlight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811" y="622800"/>
            <a:ext cx="6357989" cy="9144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61314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one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1" name="Title 4"/>
          <p:cNvSpPr>
            <a:spLocks noGrp="1"/>
          </p:cNvSpPr>
          <p:nvPr>
            <p:ph type="title" hasCustomPrompt="1"/>
          </p:nvPr>
        </p:nvSpPr>
        <p:spPr>
          <a:xfrm>
            <a:off x="528811" y="2681103"/>
            <a:ext cx="322907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23964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half">
    <p:bg bwMode="grayWhite"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401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28811" y="1785600"/>
            <a:ext cx="4489589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5317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rge Copy Slide">
    <p:bg>
      <p:bgPr>
        <a:solidFill>
          <a:srgbClr val="7F7F7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0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0591" y="2033828"/>
            <a:ext cx="8030817" cy="2666693"/>
          </a:xfrm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defRPr b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copy</a:t>
            </a:r>
          </a:p>
        </p:txBody>
      </p:sp>
      <p:pic>
        <p:nvPicPr>
          <p:cNvPr id="8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4217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two third">
    <p:bg bwMode="grayWhite"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19783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16394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28811" y="1804650"/>
            <a:ext cx="6348740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edit title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7257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arrow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itle 2"/>
          <p:cNvSpPr>
            <a:spLocks noGrp="1"/>
          </p:cNvSpPr>
          <p:nvPr>
            <p:ph type="title" hasCustomPrompt="1"/>
          </p:nvPr>
        </p:nvSpPr>
        <p:spPr>
          <a:xfrm>
            <a:off x="528811" y="2764203"/>
            <a:ext cx="2579827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89245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left arrow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2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Freeform 14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6F7378"/>
              </a:gs>
              <a:gs pos="100000">
                <a:srgbClr val="25252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 hasCustomPrompt="1"/>
          </p:nvPr>
        </p:nvSpPr>
        <p:spPr>
          <a:xfrm>
            <a:off x="528811" y="2764203"/>
            <a:ext cx="2579827" cy="1314311"/>
          </a:xfrm>
        </p:spPr>
        <p:txBody>
          <a:bodyPr anchor="ctr" anchorCtr="0">
            <a:noAutofit/>
          </a:bodyPr>
          <a:lstStyle>
            <a:lvl1pPr>
              <a:defRPr sz="3200" baseline="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7" name="TextBox 16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30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one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8811" y="1785600"/>
            <a:ext cx="416342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8387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one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6F7378"/>
              </a:gs>
              <a:gs pos="100000">
                <a:srgbClr val="25252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528811" y="1785600"/>
            <a:ext cx="416342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8" name="TextBox 17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757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half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811" y="622800"/>
            <a:ext cx="4774835" cy="9144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2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58202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half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4" name="Pentagon 8"/>
          <p:cNvSpPr/>
          <p:nvPr userDrawn="1"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6F7378"/>
              </a:gs>
              <a:gs pos="100000">
                <a:srgbClr val="25252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7" name="TextBox 16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811" y="622800"/>
            <a:ext cx="4774835" cy="91440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2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172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rrow two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6" name="Picture 15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811" y="622800"/>
            <a:ext cx="6357989" cy="914400"/>
          </a:xfrm>
        </p:spPr>
        <p:txBody>
          <a:bodyPr>
            <a:normAutofit/>
          </a:bodyPr>
          <a:lstStyle>
            <a:lvl1pPr>
              <a:defRPr sz="3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119527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en arrow two third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F7378"/>
              </a:gs>
              <a:gs pos="100000">
                <a:srgbClr val="25252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5" name="TextBox 14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28811" y="622800"/>
            <a:ext cx="6357989" cy="914400"/>
          </a:xfrm>
        </p:spPr>
        <p:txBody>
          <a:bodyPr>
            <a:normAutofit/>
          </a:bodyPr>
          <a:lstStyle>
            <a:lvl1pPr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1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56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statement green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28810" y="3826333"/>
            <a:ext cx="1082498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97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4C467CC-2DCD-034B-AC61-8E172B02B86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91200" y="579438"/>
            <a:ext cx="5883275" cy="5808662"/>
          </a:xfrm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to add chart</a:t>
            </a:r>
          </a:p>
        </p:txBody>
      </p:sp>
      <p:pic>
        <p:nvPicPr>
          <p:cNvPr id="9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0035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statement ic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28811" y="625475"/>
            <a:ext cx="932688" cy="932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28810" y="3826333"/>
            <a:ext cx="1082498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908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"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24" imgH="324" progId="TCLayout.ActiveDocument.1">
                  <p:embed/>
                </p:oleObj>
              </mc:Choice>
              <mc:Fallback>
                <p:oleObj name="think-cell Slide" r:id="rId3" imgW="324" imgH="32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F737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8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640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ecial gra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10" y="622800"/>
            <a:ext cx="10824988" cy="886494"/>
          </a:xfrm>
        </p:spPr>
        <p:txBody>
          <a:bodyPr lIns="0" tIns="45720" rIns="0" bIns="45720" anchor="t"/>
          <a:lstStyle>
            <a:lvl1pPr>
              <a:defRPr sz="3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26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4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1175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nk green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7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683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sclaimer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9812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620" y="2518699"/>
            <a:ext cx="3464763" cy="18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6295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9" name="Group 48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50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1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77" name="Straight Connector 76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5" name="Straight Connector 84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66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7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8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9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0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1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2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3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4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5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76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3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4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57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58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61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2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3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4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65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59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60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3960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itle Slid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84" imgH="384" progId="TCLayout.ActiveDocument.1">
                  <p:embed/>
                </p:oleObj>
              </mc:Choice>
              <mc:Fallback>
                <p:oleObj name="think-cell Slide" r:id="rId4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60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31F03F0E-DA2A-1742-A301-7AB3F8CBE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785" y="1122363"/>
            <a:ext cx="9829800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92BC5995-AE11-CD43-8338-242FA473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85" y="3602038"/>
            <a:ext cx="98298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114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736433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10" y="622800"/>
            <a:ext cx="10824988" cy="886494"/>
          </a:xfrm>
        </p:spPr>
        <p:txBody>
          <a:bodyPr lIns="0" tIns="45720" rIns="0" bIns="45720" anchor="t"/>
          <a:lstStyle>
            <a:lvl1pPr>
              <a:defRPr sz="2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357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06E0-870A-E444-87C2-54AA4481F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8811" y="1685665"/>
            <a:ext cx="10824989" cy="4351338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A163C9-BB03-124A-AA91-B533C25C2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BFDF9-2304-7249-8C8B-DF2076603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878320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9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797095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382874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AD1DA01-0E73-44DE-A132-B4FF1E70A31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8810" y="2085628"/>
            <a:ext cx="10824988" cy="4072976"/>
          </a:xfrm>
        </p:spPr>
        <p:txBody>
          <a:bodyPr lIns="0" tIns="0" rIns="0" bIns="0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10" y="622800"/>
            <a:ext cx="10824988" cy="886494"/>
          </a:xfrm>
        </p:spPr>
        <p:txBody>
          <a:bodyPr lIns="0" tIns="45720" rIns="0" bIns="45720" anchor="t"/>
          <a:lstStyle>
            <a:lvl1pPr>
              <a:defRPr sz="24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82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Gray slice heading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Rectangle 6"/>
          <p:cNvSpPr/>
          <p:nvPr userDrawn="1"/>
        </p:nvSpPr>
        <p:spPr bwMode="white">
          <a:xfrm>
            <a:off x="1" y="-1309"/>
            <a:ext cx="4694400" cy="6859309"/>
          </a:xfrm>
          <a:prstGeom prst="rect">
            <a:avLst/>
          </a:prstGeom>
          <a:solidFill>
            <a:srgbClr val="F2F2F2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528811" y="2158987"/>
            <a:ext cx="3845189" cy="54168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9" name="Title 4"/>
          <p:cNvSpPr>
            <a:spLocks noGrp="1"/>
          </p:cNvSpPr>
          <p:nvPr>
            <p:ph type="title" hasCustomPrompt="1"/>
          </p:nvPr>
        </p:nvSpPr>
        <p:spPr>
          <a:xfrm>
            <a:off x="528811" y="1227048"/>
            <a:ext cx="3845189" cy="664797"/>
          </a:xfrm>
        </p:spPr>
        <p:txBody>
          <a:bodyPr anchor="t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0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517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28810" y="2668041"/>
            <a:ext cx="10824988" cy="3201026"/>
          </a:xfrm>
          <a:prstGeom prst="rect">
            <a:avLst/>
          </a:prstGeo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</a14:hiddenLine>
            </a:ext>
          </a:extLst>
        </p:spPr>
        <p:txBody>
          <a:bodyPr lIns="274320" tIns="274320" rIns="274320" bIns="137160"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sp>
        <p:nvSpPr>
          <p:cNvPr id="11" name="Rectangle 10"/>
          <p:cNvSpPr/>
          <p:nvPr userDrawn="1"/>
        </p:nvSpPr>
        <p:spPr bwMode="white">
          <a:xfrm>
            <a:off x="528811" y="1424081"/>
            <a:ext cx="951721" cy="951721"/>
          </a:xfrm>
          <a:prstGeom prst="rect">
            <a:avLst/>
          </a:prstGeom>
          <a:noFill/>
          <a:ln>
            <a:solidFill>
              <a:schemeClr val="tx2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70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Section header line"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28810" y="3826800"/>
            <a:ext cx="10824988" cy="2041200"/>
          </a:xfrm>
        </p:spPr>
        <p:txBody>
          <a:bodyPr anchor="t">
            <a:noAutofit/>
          </a:bodyPr>
          <a:lstStyle>
            <a:lvl1pPr>
              <a:defRPr sz="5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section title</a:t>
            </a:r>
          </a:p>
        </p:txBody>
      </p:sp>
      <p:cxnSp>
        <p:nvCxnSpPr>
          <p:cNvPr id="10" name="Straight Connector 9"/>
          <p:cNvCxnSpPr/>
          <p:nvPr userDrawn="1"/>
        </p:nvCxnSpPr>
        <p:spPr bwMode="white">
          <a:xfrm>
            <a:off x="528811" y="3680016"/>
            <a:ext cx="11659776" cy="0"/>
          </a:xfrm>
          <a:prstGeom prst="line">
            <a:avLst/>
          </a:prstGeom>
          <a:ln w="19050" cmpd="sng">
            <a:solidFill>
              <a:schemeClr val="tx2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9551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White one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4064994" y="0"/>
            <a:ext cx="416951" cy="6858000"/>
          </a:xfrm>
          <a:prstGeom prst="rect">
            <a:avLst/>
          </a:prstGeom>
        </p:spPr>
      </p:pic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4" name="Rectangle 23"/>
          <p:cNvSpPr/>
          <p:nvPr userDrawn="1"/>
        </p:nvSpPr>
        <p:spPr bwMode="white">
          <a:xfrm>
            <a:off x="0" y="0"/>
            <a:ext cx="407950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5" name="Title 4"/>
          <p:cNvSpPr>
            <a:spLocks noGrp="1"/>
          </p:cNvSpPr>
          <p:nvPr>
            <p:ph type="title" hasCustomPrompt="1"/>
          </p:nvPr>
        </p:nvSpPr>
        <p:spPr>
          <a:xfrm>
            <a:off x="528811" y="2681103"/>
            <a:ext cx="322907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573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ighlight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7165606" y="0"/>
            <a:ext cx="416951" cy="68580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 bwMode="white">
          <a:xfrm>
            <a:off x="0" y="0"/>
            <a:ext cx="717195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811" y="622800"/>
            <a:ext cx="6377718" cy="914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70015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Four column green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V="1">
            <a:off x="9029246" y="0"/>
            <a:ext cx="416951" cy="6858000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 bwMode="white">
          <a:xfrm>
            <a:off x="0" y="0"/>
            <a:ext cx="9034272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2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811" y="622800"/>
            <a:ext cx="8202773" cy="914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3034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one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4" name="Title 4"/>
          <p:cNvSpPr>
            <a:spLocks noGrp="1"/>
          </p:cNvSpPr>
          <p:nvPr>
            <p:ph type="title" hasCustomPrompt="1"/>
          </p:nvPr>
        </p:nvSpPr>
        <p:spPr>
          <a:xfrm>
            <a:off x="528811" y="2681103"/>
            <a:ext cx="3229070" cy="1495794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1293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half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5689582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18"/>
          <p:cNvSpPr>
            <a:spLocks noGrp="1"/>
          </p:cNvSpPr>
          <p:nvPr>
            <p:ph type="pic" sz="quarter" idx="14" hasCustomPrompt="1"/>
          </p:nvPr>
        </p:nvSpPr>
        <p:spPr>
          <a:xfrm>
            <a:off x="6092021" y="0"/>
            <a:ext cx="6099977" cy="6858000"/>
          </a:xfrm>
          <a:prstGeom prst="rect">
            <a:avLst/>
          </a:prstGeom>
          <a:noFill/>
        </p:spPr>
        <p:txBody>
          <a:bodyPr lIns="914400" tIns="914400" rIns="914400" bIns="914400"/>
          <a:lstStyle>
            <a:lvl1pPr algn="ctr">
              <a:defRPr sz="1800" baseline="0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 bwMode="blackWhite">
          <a:xfrm>
            <a:off x="528811" y="1785600"/>
            <a:ext cx="4489589" cy="3286800"/>
          </a:xfrm>
          <a:prstGeom prst="rect">
            <a:avLst/>
          </a:prstGeom>
          <a:noFill/>
        </p:spPr>
        <p:txBody>
          <a:bodyPr wrap="square" lIns="0" tIns="0" rIns="320040" bIns="0"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4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8708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two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7409849" y="0"/>
            <a:ext cx="416951" cy="685800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 bwMode="gray">
          <a:xfrm>
            <a:off x="7819543" y="0"/>
            <a:ext cx="437245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7820025" y="0"/>
            <a:ext cx="4371975" cy="6858000"/>
          </a:xfrm>
          <a:prstGeom prst="rect">
            <a:avLst/>
          </a:prstGeom>
          <a:noFill/>
        </p:spPr>
        <p:txBody>
          <a:bodyPr lIns="182880" tIns="914400" rIns="182880" bIns="914400"/>
          <a:lstStyle>
            <a:lvl1pPr algn="ctr"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 dirty="0"/>
              <a:t>Click icon below to insert an image or remove this placeholder to use the whitespace in another way</a:t>
            </a: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528811" y="1785600"/>
            <a:ext cx="6349677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7796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06E0-870A-E444-87C2-54AA4481F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28811" y="1685665"/>
            <a:ext cx="10824989" cy="4351338"/>
          </a:xfrm>
        </p:spPr>
        <p:txBody>
          <a:bodyPr>
            <a:noAutofit/>
          </a:bodyPr>
          <a:lstStyle>
            <a:lvl1pPr marL="285750" indent="-285750">
              <a:buFont typeface="System Font Regular"/>
              <a:buChar char="—"/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A163C9-BB03-124A-AA91-B533C25C2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BFDF9-2304-7249-8C8B-DF2076603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878320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9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937783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Left arrow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24" imgH="324" progId="TCLayout.ActiveDocument.1">
                  <p:embed/>
                </p:oleObj>
              </mc:Choice>
              <mc:Fallback>
                <p:oleObj name="think-cell Slide" r:id="rId4" imgW="324" imgH="32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2" name="Picture 11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442" y="3590399"/>
            <a:ext cx="1365250" cy="3382962"/>
          </a:xfrm>
          <a:custGeom>
            <a:avLst/>
            <a:gdLst>
              <a:gd name="connsiteX0" fmla="*/ 91954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264716 h 3382962"/>
              <a:gd name="connsiteX5" fmla="*/ 129871 w 1365250"/>
              <a:gd name="connsiteY5" fmla="*/ 3267601 h 3382962"/>
              <a:gd name="connsiteX6" fmla="*/ 0 w 1365250"/>
              <a:gd name="connsiteY6" fmla="*/ 0 h 3382962"/>
              <a:gd name="connsiteX7" fmla="*/ 909386 w 1365250"/>
              <a:gd name="connsiteY7" fmla="*/ 0 h 3382962"/>
              <a:gd name="connsiteX8" fmla="*/ 0 w 1365250"/>
              <a:gd name="connsiteY8" fmla="*/ 298560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1954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264716"/>
                </a:lnTo>
                <a:lnTo>
                  <a:pt x="129871" y="3267601"/>
                </a:lnTo>
                <a:close/>
                <a:moveTo>
                  <a:pt x="0" y="0"/>
                </a:moveTo>
                <a:lnTo>
                  <a:pt x="909386" y="0"/>
                </a:lnTo>
                <a:lnTo>
                  <a:pt x="0" y="298560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itle 4"/>
          <p:cNvSpPr>
            <a:spLocks noGrp="1"/>
          </p:cNvSpPr>
          <p:nvPr>
            <p:ph type="title" hasCustomPrompt="1"/>
          </p:nvPr>
        </p:nvSpPr>
        <p:spPr>
          <a:xfrm>
            <a:off x="528811" y="2764203"/>
            <a:ext cx="2579827" cy="1314311"/>
          </a:xfrm>
        </p:spPr>
        <p:txBody>
          <a:bodyPr anchor="ctr" anchorCtr="0">
            <a:noAutofit/>
          </a:bodyPr>
          <a:lstStyle>
            <a:lvl1pPr>
              <a:defRPr sz="240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3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68212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left arro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0" name="Freeform 14"/>
          <p:cNvSpPr/>
          <p:nvPr userDrawn="1"/>
        </p:nvSpPr>
        <p:spPr bwMode="ltGray">
          <a:xfrm>
            <a:off x="1524" y="131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0">
                <a:srgbClr val="6F7378"/>
              </a:gs>
              <a:gs pos="100000">
                <a:srgbClr val="25252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55639" y="2764203"/>
            <a:ext cx="2452999" cy="1314311"/>
          </a:xfrm>
        </p:spPr>
        <p:txBody>
          <a:bodyPr anchor="ctr" anchorCtr="0">
            <a:noAutofit/>
          </a:bodyPr>
          <a:lstStyle>
            <a:lvl1pPr>
              <a:defRPr sz="2400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16" b="7716"/>
          <a:stretch/>
        </p:blipFill>
        <p:spPr>
          <a:xfrm rot="120000">
            <a:off x="2174642" y="3402828"/>
            <a:ext cx="2694666" cy="3461745"/>
          </a:xfrm>
          <a:custGeom>
            <a:avLst/>
            <a:gdLst>
              <a:gd name="connsiteX0" fmla="*/ 0 w 2694666"/>
              <a:gd name="connsiteY0" fmla="*/ 0 h 3461745"/>
              <a:gd name="connsiteX1" fmla="*/ 2694666 w 2694666"/>
              <a:gd name="connsiteY1" fmla="*/ 0 h 3461745"/>
              <a:gd name="connsiteX2" fmla="*/ 2694666 w 2694666"/>
              <a:gd name="connsiteY2" fmla="*/ 3461745 h 3461745"/>
              <a:gd name="connsiteX3" fmla="*/ 1325678 w 2694666"/>
              <a:gd name="connsiteY3" fmla="*/ 3461745 h 3461745"/>
              <a:gd name="connsiteX4" fmla="*/ 1671729 w 2694666"/>
              <a:gd name="connsiteY4" fmla="*/ 3449661 h 3461745"/>
              <a:gd name="connsiteX5" fmla="*/ 1894583 w 2694666"/>
              <a:gd name="connsiteY5" fmla="*/ 6023 h 3461745"/>
              <a:gd name="connsiteX6" fmla="*/ 1847153 w 2694666"/>
              <a:gd name="connsiteY6" fmla="*/ 12445 h 3461745"/>
              <a:gd name="connsiteX7" fmla="*/ 1149427 w 2694666"/>
              <a:gd name="connsiteY7" fmla="*/ 3461745 h 3461745"/>
              <a:gd name="connsiteX8" fmla="*/ 0 w 2694666"/>
              <a:gd name="connsiteY8" fmla="*/ 3461745 h 3461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94666" h="3461745">
                <a:moveTo>
                  <a:pt x="0" y="0"/>
                </a:moveTo>
                <a:lnTo>
                  <a:pt x="2694666" y="0"/>
                </a:lnTo>
                <a:lnTo>
                  <a:pt x="2694666" y="3461745"/>
                </a:lnTo>
                <a:lnTo>
                  <a:pt x="1325678" y="3461745"/>
                </a:lnTo>
                <a:lnTo>
                  <a:pt x="1671729" y="3449661"/>
                </a:lnTo>
                <a:lnTo>
                  <a:pt x="1894583" y="6023"/>
                </a:lnTo>
                <a:lnTo>
                  <a:pt x="1847153" y="12445"/>
                </a:lnTo>
                <a:lnTo>
                  <a:pt x="1149427" y="3461745"/>
                </a:lnTo>
                <a:lnTo>
                  <a:pt x="0" y="3461745"/>
                </a:lnTo>
                <a:close/>
              </a:path>
            </a:pathLst>
          </a:custGeom>
        </p:spPr>
      </p:pic>
      <p:sp>
        <p:nvSpPr>
          <p:cNvPr id="14" name="TextBox 13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3354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one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28811" y="1785600"/>
            <a:ext cx="416342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3394392"/>
            <a:ext cx="1298575" cy="3571875"/>
          </a:xfrm>
          <a:custGeom>
            <a:avLst/>
            <a:gdLst>
              <a:gd name="connsiteX0" fmla="*/ 0 w 1298575"/>
              <a:gd name="connsiteY0" fmla="*/ 0 h 3571875"/>
              <a:gd name="connsiteX1" fmla="*/ 1298575 w 1298575"/>
              <a:gd name="connsiteY1" fmla="*/ 0 h 3571875"/>
              <a:gd name="connsiteX2" fmla="*/ 1298575 w 1298575"/>
              <a:gd name="connsiteY2" fmla="*/ 3571875 h 3571875"/>
              <a:gd name="connsiteX3" fmla="*/ 0 w 1298575"/>
              <a:gd name="connsiteY3" fmla="*/ 3571875 h 3571875"/>
              <a:gd name="connsiteX4" fmla="*/ 0 w 1298575"/>
              <a:gd name="connsiteY4" fmla="*/ 3465683 h 3571875"/>
              <a:gd name="connsiteX5" fmla="*/ 139700 w 1298575"/>
              <a:gd name="connsiteY5" fmla="*/ 3466783 h 3571875"/>
              <a:gd name="connsiteX6" fmla="*/ 841375 w 1298575"/>
              <a:gd name="connsiteY6" fmla="*/ 21908 h 3571875"/>
              <a:gd name="connsiteX7" fmla="*/ 0 w 1298575"/>
              <a:gd name="connsiteY7" fmla="*/ 2642743 h 3571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98575" h="3571875">
                <a:moveTo>
                  <a:pt x="0" y="0"/>
                </a:moveTo>
                <a:lnTo>
                  <a:pt x="1298575" y="0"/>
                </a:lnTo>
                <a:lnTo>
                  <a:pt x="1298575" y="3571875"/>
                </a:lnTo>
                <a:lnTo>
                  <a:pt x="0" y="3571875"/>
                </a:lnTo>
                <a:lnTo>
                  <a:pt x="0" y="3465683"/>
                </a:lnTo>
                <a:lnTo>
                  <a:pt x="139700" y="3466783"/>
                </a:lnTo>
                <a:lnTo>
                  <a:pt x="841375" y="21908"/>
                </a:lnTo>
                <a:lnTo>
                  <a:pt x="0" y="26427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44487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one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9" name="Pentagon 3"/>
          <p:cNvSpPr/>
          <p:nvPr userDrawn="1"/>
        </p:nvSpPr>
        <p:spPr bwMode="white">
          <a:xfrm>
            <a:off x="1" y="0"/>
            <a:ext cx="5426920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6F7378"/>
              </a:gs>
              <a:gs pos="100000">
                <a:srgbClr val="25252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28811" y="1785600"/>
            <a:ext cx="4163424" cy="32868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2" b="6867"/>
          <a:stretch/>
        </p:blipFill>
        <p:spPr>
          <a:xfrm>
            <a:off x="3578059" y="3416300"/>
            <a:ext cx="2694666" cy="3441700"/>
          </a:xfrm>
          <a:custGeom>
            <a:avLst/>
            <a:gdLst>
              <a:gd name="connsiteX0" fmla="*/ 2040063 w 2694666"/>
              <a:gd name="connsiteY0" fmla="*/ 0 h 3441700"/>
              <a:gd name="connsiteX1" fmla="*/ 2694666 w 2694666"/>
              <a:gd name="connsiteY1" fmla="*/ 0 h 3441700"/>
              <a:gd name="connsiteX2" fmla="*/ 2694666 w 2694666"/>
              <a:gd name="connsiteY2" fmla="*/ 3441700 h 3441700"/>
              <a:gd name="connsiteX3" fmla="*/ 1510783 w 2694666"/>
              <a:gd name="connsiteY3" fmla="*/ 3441700 h 3441700"/>
              <a:gd name="connsiteX4" fmla="*/ 1816742 w 2694666"/>
              <a:gd name="connsiteY4" fmla="*/ 365420 h 3441700"/>
              <a:gd name="connsiteX5" fmla="*/ 2022641 w 2694666"/>
              <a:gd name="connsiteY5" fmla="*/ 379413 h 3441700"/>
              <a:gd name="connsiteX6" fmla="*/ 0 w 2694666"/>
              <a:gd name="connsiteY6" fmla="*/ 0 h 3441700"/>
              <a:gd name="connsiteX7" fmla="*/ 1846270 w 2694666"/>
              <a:gd name="connsiteY7" fmla="*/ 0 h 3441700"/>
              <a:gd name="connsiteX8" fmla="*/ 1848810 w 2694666"/>
              <a:gd name="connsiteY8" fmla="*/ 12700 h 3441700"/>
              <a:gd name="connsiteX9" fmla="*/ 1777372 w 2694666"/>
              <a:gd name="connsiteY9" fmla="*/ 362744 h 3441700"/>
              <a:gd name="connsiteX10" fmla="*/ 1780172 w 2694666"/>
              <a:gd name="connsiteY10" fmla="*/ 362934 h 3441700"/>
              <a:gd name="connsiteX11" fmla="*/ 1144340 w 2694666"/>
              <a:gd name="connsiteY11" fmla="*/ 3441700 h 3441700"/>
              <a:gd name="connsiteX12" fmla="*/ 0 w 2694666"/>
              <a:gd name="connsiteY12" fmla="*/ 3441700 h 3441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694666" h="3441700">
                <a:moveTo>
                  <a:pt x="2040063" y="0"/>
                </a:moveTo>
                <a:lnTo>
                  <a:pt x="2694666" y="0"/>
                </a:lnTo>
                <a:lnTo>
                  <a:pt x="2694666" y="3441700"/>
                </a:lnTo>
                <a:lnTo>
                  <a:pt x="1510783" y="3441700"/>
                </a:lnTo>
                <a:lnTo>
                  <a:pt x="1816742" y="365420"/>
                </a:lnTo>
                <a:lnTo>
                  <a:pt x="2022641" y="379413"/>
                </a:lnTo>
                <a:close/>
                <a:moveTo>
                  <a:pt x="0" y="0"/>
                </a:moveTo>
                <a:lnTo>
                  <a:pt x="1846270" y="0"/>
                </a:lnTo>
                <a:lnTo>
                  <a:pt x="1848810" y="12700"/>
                </a:lnTo>
                <a:lnTo>
                  <a:pt x="1777372" y="362744"/>
                </a:lnTo>
                <a:lnTo>
                  <a:pt x="1780172" y="362934"/>
                </a:lnTo>
                <a:lnTo>
                  <a:pt x="1144340" y="3441700"/>
                </a:lnTo>
                <a:lnTo>
                  <a:pt x="0" y="3441700"/>
                </a:lnTo>
                <a:close/>
              </a:path>
            </a:pathLst>
          </a:custGeom>
        </p:spPr>
      </p:pic>
      <p:sp>
        <p:nvSpPr>
          <p:cNvPr id="16" name="TextBox 15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1860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half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8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806" y="3589606"/>
            <a:ext cx="1365250" cy="3382962"/>
          </a:xfrm>
          <a:custGeom>
            <a:avLst/>
            <a:gdLst>
              <a:gd name="connsiteX0" fmla="*/ 920598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0 w 1365250"/>
              <a:gd name="connsiteY3" fmla="*/ 3382962 h 3382962"/>
              <a:gd name="connsiteX4" fmla="*/ 0 w 1365250"/>
              <a:gd name="connsiteY4" fmla="*/ 3320782 h 3382962"/>
              <a:gd name="connsiteX5" fmla="*/ 126694 w 1365250"/>
              <a:gd name="connsiteY5" fmla="*/ 3320782 h 3382962"/>
              <a:gd name="connsiteX6" fmla="*/ 0 w 1365250"/>
              <a:gd name="connsiteY6" fmla="*/ 0 h 3382962"/>
              <a:gd name="connsiteX7" fmla="*/ 908172 w 1365250"/>
              <a:gd name="connsiteY7" fmla="*/ 0 h 3382962"/>
              <a:gd name="connsiteX8" fmla="*/ 0 w 1365250"/>
              <a:gd name="connsiteY8" fmla="*/ 2890357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65250" h="3382962">
                <a:moveTo>
                  <a:pt x="920598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0" y="3382962"/>
                </a:lnTo>
                <a:lnTo>
                  <a:pt x="0" y="3320782"/>
                </a:lnTo>
                <a:lnTo>
                  <a:pt x="126694" y="3320782"/>
                </a:lnTo>
                <a:close/>
                <a:moveTo>
                  <a:pt x="0" y="0"/>
                </a:moveTo>
                <a:lnTo>
                  <a:pt x="908172" y="0"/>
                </a:lnTo>
                <a:lnTo>
                  <a:pt x="0" y="2890357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811" y="622800"/>
            <a:ext cx="4849011" cy="914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110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half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Pentagon 8"/>
          <p:cNvSpPr/>
          <p:nvPr/>
        </p:nvSpPr>
        <p:spPr bwMode="white">
          <a:xfrm>
            <a:off x="0" y="0"/>
            <a:ext cx="6363546" cy="6858000"/>
          </a:xfrm>
          <a:prstGeom prst="homePlate">
            <a:avLst>
              <a:gd name="adj" fmla="val 12939"/>
            </a:avLst>
          </a:prstGeom>
          <a:gradFill>
            <a:gsLst>
              <a:gs pos="0">
                <a:srgbClr val="6F7378"/>
              </a:gs>
              <a:gs pos="100000">
                <a:srgbClr val="25252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4460172" y="3407803"/>
            <a:ext cx="2694666" cy="3456551"/>
          </a:xfrm>
          <a:custGeom>
            <a:avLst/>
            <a:gdLst>
              <a:gd name="connsiteX0" fmla="*/ 2136534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957033 w 2694666"/>
              <a:gd name="connsiteY3" fmla="*/ 3456551 h 3456551"/>
              <a:gd name="connsiteX4" fmla="*/ 1856842 w 2694666"/>
              <a:gd name="connsiteY4" fmla="*/ 432620 h 3456551"/>
              <a:gd name="connsiteX5" fmla="*/ 1914577 w 2694666"/>
              <a:gd name="connsiteY5" fmla="*/ 426057 h 3456551"/>
              <a:gd name="connsiteX6" fmla="*/ 0 w 2694666"/>
              <a:gd name="connsiteY6" fmla="*/ 0 h 3456551"/>
              <a:gd name="connsiteX7" fmla="*/ 1841687 w 2694666"/>
              <a:gd name="connsiteY7" fmla="*/ 0 h 3456551"/>
              <a:gd name="connsiteX8" fmla="*/ 1142595 w 2694666"/>
              <a:gd name="connsiteY8" fmla="*/ 3456551 h 3456551"/>
              <a:gd name="connsiteX9" fmla="*/ 0 w 2694666"/>
              <a:gd name="connsiteY9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94666" h="3456551">
                <a:moveTo>
                  <a:pt x="2136534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957033" y="3456551"/>
                </a:lnTo>
                <a:lnTo>
                  <a:pt x="1856842" y="432620"/>
                </a:lnTo>
                <a:lnTo>
                  <a:pt x="1914577" y="426057"/>
                </a:lnTo>
                <a:close/>
                <a:moveTo>
                  <a:pt x="0" y="0"/>
                </a:moveTo>
                <a:lnTo>
                  <a:pt x="1841687" y="0"/>
                </a:lnTo>
                <a:lnTo>
                  <a:pt x="1142595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7" name="TextBox 16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811" y="622800"/>
            <a:ext cx="4849011" cy="91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1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745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Arrow two third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0339" y="3589606"/>
            <a:ext cx="1365250" cy="3382962"/>
          </a:xfrm>
          <a:custGeom>
            <a:avLst/>
            <a:gdLst>
              <a:gd name="connsiteX0" fmla="*/ 91153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07988 w 1365250"/>
              <a:gd name="connsiteY3" fmla="*/ 3382962 h 3382962"/>
              <a:gd name="connsiteX4" fmla="*/ 111422 w 1365250"/>
              <a:gd name="connsiteY4" fmla="*/ 3368118 h 3382962"/>
              <a:gd name="connsiteX5" fmla="*/ 129661 w 1365250"/>
              <a:gd name="connsiteY5" fmla="*/ 3368407 h 3382962"/>
              <a:gd name="connsiteX6" fmla="*/ 890411 w 1365250"/>
              <a:gd name="connsiteY6" fmla="*/ 0 h 3382962"/>
              <a:gd name="connsiteX7" fmla="*/ 897808 w 1365250"/>
              <a:gd name="connsiteY7" fmla="*/ 0 h 3382962"/>
              <a:gd name="connsiteX8" fmla="*/ 870584 w 1365250"/>
              <a:gd name="connsiteY8" fmla="*/ 85726 h 3382962"/>
              <a:gd name="connsiteX9" fmla="*/ 0 w 1365250"/>
              <a:gd name="connsiteY9" fmla="*/ 0 h 3382962"/>
              <a:gd name="connsiteX10" fmla="*/ 852736 w 1365250"/>
              <a:gd name="connsiteY10" fmla="*/ 0 h 3382962"/>
              <a:gd name="connsiteX11" fmla="*/ 0 w 1365250"/>
              <a:gd name="connsiteY11" fmla="*/ 1883543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5250" h="3382962">
                <a:moveTo>
                  <a:pt x="91153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07988" y="3382962"/>
                </a:lnTo>
                <a:lnTo>
                  <a:pt x="111422" y="3368118"/>
                </a:lnTo>
                <a:lnTo>
                  <a:pt x="129661" y="3368407"/>
                </a:lnTo>
                <a:close/>
                <a:moveTo>
                  <a:pt x="890411" y="0"/>
                </a:moveTo>
                <a:lnTo>
                  <a:pt x="897808" y="0"/>
                </a:lnTo>
                <a:lnTo>
                  <a:pt x="870584" y="85726"/>
                </a:lnTo>
                <a:close/>
                <a:moveTo>
                  <a:pt x="0" y="0"/>
                </a:moveTo>
                <a:lnTo>
                  <a:pt x="852736" y="0"/>
                </a:lnTo>
                <a:lnTo>
                  <a:pt x="0" y="1883543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811" y="622800"/>
            <a:ext cx="6355685" cy="914400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3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58242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Green arrow two thir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" name="Freeform 18"/>
          <p:cNvSpPr/>
          <p:nvPr userDrawn="1"/>
        </p:nvSpPr>
        <p:spPr bwMode="white">
          <a:xfrm>
            <a:off x="0" y="0"/>
            <a:ext cx="8446239" cy="6858000"/>
          </a:xfrm>
          <a:custGeom>
            <a:avLst/>
            <a:gdLst>
              <a:gd name="connsiteX0" fmla="*/ 0 w 8446239"/>
              <a:gd name="connsiteY0" fmla="*/ 0 h 6858000"/>
              <a:gd name="connsiteX1" fmla="*/ 7645979 w 8446239"/>
              <a:gd name="connsiteY1" fmla="*/ 0 h 6858000"/>
              <a:gd name="connsiteX2" fmla="*/ 8446239 w 8446239"/>
              <a:gd name="connsiteY2" fmla="*/ 3429000 h 6858000"/>
              <a:gd name="connsiteX3" fmla="*/ 7645979 w 8446239"/>
              <a:gd name="connsiteY3" fmla="*/ 6858000 h 6858000"/>
              <a:gd name="connsiteX4" fmla="*/ 0 w 8446239"/>
              <a:gd name="connsiteY4" fmla="*/ 6858000 h 6858000"/>
              <a:gd name="connsiteX5" fmla="*/ 0 w 8446239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46239" h="6858000">
                <a:moveTo>
                  <a:pt x="0" y="0"/>
                </a:moveTo>
                <a:lnTo>
                  <a:pt x="7645979" y="0"/>
                </a:lnTo>
                <a:lnTo>
                  <a:pt x="8446239" y="3429000"/>
                </a:lnTo>
                <a:lnTo>
                  <a:pt x="7645979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rgbClr val="6F7378"/>
              </a:gs>
              <a:gs pos="100000">
                <a:srgbClr val="252525"/>
              </a:gs>
            </a:gsLst>
            <a:lin ang="81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 lvl="0"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1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52" b="6867"/>
          <a:stretch/>
        </p:blipFill>
        <p:spPr>
          <a:xfrm rot="120000">
            <a:off x="6567628" y="3407803"/>
            <a:ext cx="2694666" cy="3456551"/>
          </a:xfrm>
          <a:custGeom>
            <a:avLst/>
            <a:gdLst>
              <a:gd name="connsiteX0" fmla="*/ 2068299 w 2694666"/>
              <a:gd name="connsiteY0" fmla="*/ 0 h 3456551"/>
              <a:gd name="connsiteX1" fmla="*/ 2694666 w 2694666"/>
              <a:gd name="connsiteY1" fmla="*/ 0 h 3456551"/>
              <a:gd name="connsiteX2" fmla="*/ 2694666 w 2694666"/>
              <a:gd name="connsiteY2" fmla="*/ 3456551 h 3456551"/>
              <a:gd name="connsiteX3" fmla="*/ 1434992 w 2694666"/>
              <a:gd name="connsiteY3" fmla="*/ 3456551 h 3456551"/>
              <a:gd name="connsiteX4" fmla="*/ 0 w 2694666"/>
              <a:gd name="connsiteY4" fmla="*/ 0 h 3456551"/>
              <a:gd name="connsiteX5" fmla="*/ 1825478 w 2694666"/>
              <a:gd name="connsiteY5" fmla="*/ 0 h 3456551"/>
              <a:gd name="connsiteX6" fmla="*/ 1138791 w 2694666"/>
              <a:gd name="connsiteY6" fmla="*/ 3456551 h 3456551"/>
              <a:gd name="connsiteX7" fmla="*/ 0 w 2694666"/>
              <a:gd name="connsiteY7" fmla="*/ 3456551 h 34565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94666" h="3456551">
                <a:moveTo>
                  <a:pt x="2068299" y="0"/>
                </a:moveTo>
                <a:lnTo>
                  <a:pt x="2694666" y="0"/>
                </a:lnTo>
                <a:lnTo>
                  <a:pt x="2694666" y="3456551"/>
                </a:lnTo>
                <a:lnTo>
                  <a:pt x="1434992" y="3456551"/>
                </a:lnTo>
                <a:close/>
                <a:moveTo>
                  <a:pt x="0" y="0"/>
                </a:moveTo>
                <a:lnTo>
                  <a:pt x="1825478" y="0"/>
                </a:lnTo>
                <a:lnTo>
                  <a:pt x="1138791" y="3456551"/>
                </a:lnTo>
                <a:lnTo>
                  <a:pt x="0" y="3456551"/>
                </a:lnTo>
                <a:close/>
              </a:path>
            </a:pathLst>
          </a:custGeom>
        </p:spPr>
      </p:pic>
      <p:sp>
        <p:nvSpPr>
          <p:cNvPr id="14" name="TextBox 13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28811" y="622800"/>
            <a:ext cx="6355685" cy="914400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pic>
        <p:nvPicPr>
          <p:cNvPr id="13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3326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Big statement green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528810" y="3826333"/>
            <a:ext cx="10824988" cy="1606550"/>
          </a:xfr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8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2496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Big statement ic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5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6" name="Rectangle 5"/>
          <p:cNvSpPr/>
          <p:nvPr userDrawn="1"/>
        </p:nvSpPr>
        <p:spPr bwMode="white">
          <a:xfrm>
            <a:off x="528811" y="625475"/>
            <a:ext cx="932688" cy="9326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528810" y="3826333"/>
            <a:ext cx="10824988" cy="1606550"/>
          </a:xfrm>
          <a:prstGeom prst="rect">
            <a:avLst/>
          </a:prstGeom>
        </p:spPr>
        <p:txBody>
          <a:bodyPr anchor="b">
            <a:noAutofit/>
          </a:bodyPr>
          <a:lstStyle>
            <a:lvl1pPr marL="0" algn="l" defTabSz="914400" rtl="0" eaLnBrk="1" fontAlgn="auto" latinLnBrk="0" hangingPunct="1">
              <a:lnSpc>
                <a:spcPts val="6000"/>
              </a:lnSpc>
              <a:spcBef>
                <a:spcPts val="0"/>
              </a:spcBef>
              <a:spcAft>
                <a:spcPts val="0"/>
              </a:spcAft>
              <a:defRPr lang="en-US" sz="5400" kern="1200" baseline="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big statement text</a:t>
            </a:r>
          </a:p>
        </p:txBody>
      </p:sp>
      <p:pic>
        <p:nvPicPr>
          <p:cNvPr id="8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723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06E0-870A-E444-87C2-54AA4481F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745" y="2258296"/>
            <a:ext cx="3325091" cy="3712986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A163C9-BB03-124A-AA91-B533C25C2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BFDF9-2304-7249-8C8B-DF2076603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878320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7111C8-4AED-3A4C-A55F-1800386F4A36}"/>
              </a:ext>
            </a:extLst>
          </p:cNvPr>
          <p:cNvCxnSpPr>
            <a:cxnSpLocks/>
          </p:cNvCxnSpPr>
          <p:nvPr userDrawn="1"/>
        </p:nvCxnSpPr>
        <p:spPr>
          <a:xfrm>
            <a:off x="595745" y="2128436"/>
            <a:ext cx="3325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14041C-4BA9-7149-BFDE-7C66CA87557C}"/>
              </a:ext>
            </a:extLst>
          </p:cNvPr>
          <p:cNvCxnSpPr>
            <a:cxnSpLocks/>
          </p:cNvCxnSpPr>
          <p:nvPr userDrawn="1"/>
        </p:nvCxnSpPr>
        <p:spPr>
          <a:xfrm>
            <a:off x="4308764" y="2128436"/>
            <a:ext cx="3325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91838-83AE-5D45-BAD3-E0436E8559C2}"/>
              </a:ext>
            </a:extLst>
          </p:cNvPr>
          <p:cNvCxnSpPr>
            <a:cxnSpLocks/>
          </p:cNvCxnSpPr>
          <p:nvPr userDrawn="1"/>
        </p:nvCxnSpPr>
        <p:spPr>
          <a:xfrm>
            <a:off x="8021781" y="2128436"/>
            <a:ext cx="3325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0ABCF-87D4-7B42-8693-5754EF3515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037" y="1678225"/>
            <a:ext cx="3352800" cy="423694"/>
          </a:xfrm>
        </p:spPr>
        <p:txBody>
          <a:bodyPr>
            <a:noAutofit/>
          </a:bodyPr>
          <a:lstStyle>
            <a:lvl1pPr>
              <a:defRPr b="1"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7311CF-F389-DC4D-A44D-D6CA3947FD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36473" y="2258296"/>
            <a:ext cx="3325091" cy="3712986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F329A7-3502-9E4B-8E61-821F6B6E54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08765" y="1678225"/>
            <a:ext cx="3352800" cy="423694"/>
          </a:xfrm>
        </p:spPr>
        <p:txBody>
          <a:bodyPr>
            <a:noAutofit/>
          </a:bodyPr>
          <a:lstStyle>
            <a:lvl1pPr>
              <a:defRPr b="1"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057C33-7EC2-E646-9C66-E07D23F00A7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9491" y="2258296"/>
            <a:ext cx="3325091" cy="3712986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6DFD7A-B573-0740-B61E-13AC31B72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21783" y="1678225"/>
            <a:ext cx="3352800" cy="423694"/>
          </a:xfrm>
        </p:spPr>
        <p:txBody>
          <a:bodyPr>
            <a:noAutofit/>
          </a:bodyPr>
          <a:lstStyle>
            <a:lvl1pPr>
              <a:defRPr b="1"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8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79566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Quote">
    <p:bg>
      <p:bgPr>
        <a:solidFill>
          <a:srgbClr val="2525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34" b="1258"/>
          <a:stretch/>
        </p:blipFill>
        <p:spPr>
          <a:xfrm rot="16200000" flipH="1">
            <a:off x="6797461" y="101443"/>
            <a:ext cx="769257" cy="10019821"/>
          </a:xfrm>
          <a:custGeom>
            <a:avLst/>
            <a:gdLst>
              <a:gd name="connsiteX0" fmla="*/ 0 w 769257"/>
              <a:gd name="connsiteY0" fmla="*/ 0 h 10019821"/>
              <a:gd name="connsiteX1" fmla="*/ 0 w 769257"/>
              <a:gd name="connsiteY1" fmla="*/ 4631160 h 10019821"/>
              <a:gd name="connsiteX2" fmla="*/ 216750 w 769257"/>
              <a:gd name="connsiteY2" fmla="*/ 999646 h 10019821"/>
              <a:gd name="connsiteX3" fmla="*/ 197800 w 769257"/>
              <a:gd name="connsiteY3" fmla="*/ 10019821 h 10019821"/>
              <a:gd name="connsiteX4" fmla="*/ 769257 w 769257"/>
              <a:gd name="connsiteY4" fmla="*/ 10019821 h 10019821"/>
              <a:gd name="connsiteX5" fmla="*/ 769257 w 769257"/>
              <a:gd name="connsiteY5" fmla="*/ 0 h 10019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9257" h="10019821">
                <a:moveTo>
                  <a:pt x="0" y="0"/>
                </a:moveTo>
                <a:lnTo>
                  <a:pt x="0" y="4631160"/>
                </a:lnTo>
                <a:lnTo>
                  <a:pt x="216750" y="999646"/>
                </a:lnTo>
                <a:lnTo>
                  <a:pt x="197800" y="10019821"/>
                </a:lnTo>
                <a:lnTo>
                  <a:pt x="769257" y="10019821"/>
                </a:lnTo>
                <a:lnTo>
                  <a:pt x="769257" y="0"/>
                </a:lnTo>
                <a:close/>
              </a:path>
            </a:pathLst>
          </a:custGeom>
        </p:spPr>
      </p:pic>
      <p:sp>
        <p:nvSpPr>
          <p:cNvPr id="59" name="Freeform 58"/>
          <p:cNvSpPr>
            <a:spLocks/>
          </p:cNvSpPr>
          <p:nvPr/>
        </p:nvSpPr>
        <p:spPr bwMode="white">
          <a:xfrm flipH="1">
            <a:off x="0" y="0"/>
            <a:ext cx="12192000" cy="5867335"/>
          </a:xfrm>
          <a:custGeom>
            <a:avLst/>
            <a:gdLst>
              <a:gd name="connsiteX0" fmla="*/ 12192000 w 12192000"/>
              <a:gd name="connsiteY0" fmla="*/ 0 h 5867335"/>
              <a:gd name="connsiteX1" fmla="*/ 0 w 12192000"/>
              <a:gd name="connsiteY1" fmla="*/ 0 h 5867335"/>
              <a:gd name="connsiteX2" fmla="*/ 0 w 12192000"/>
              <a:gd name="connsiteY2" fmla="*/ 4945992 h 5867335"/>
              <a:gd name="connsiteX3" fmla="*/ 9041587 w 12192000"/>
              <a:gd name="connsiteY3" fmla="*/ 4945992 h 5867335"/>
              <a:gd name="connsiteX4" fmla="*/ 9974275 w 12192000"/>
              <a:gd name="connsiteY4" fmla="*/ 5867335 h 5867335"/>
              <a:gd name="connsiteX5" fmla="*/ 9974275 w 12192000"/>
              <a:gd name="connsiteY5" fmla="*/ 4945992 h 5867335"/>
              <a:gd name="connsiteX6" fmla="*/ 12192000 w 12192000"/>
              <a:gd name="connsiteY6" fmla="*/ 4945992 h 58673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5867335">
                <a:moveTo>
                  <a:pt x="12192000" y="0"/>
                </a:moveTo>
                <a:lnTo>
                  <a:pt x="0" y="0"/>
                </a:lnTo>
                <a:lnTo>
                  <a:pt x="0" y="4945992"/>
                </a:lnTo>
                <a:lnTo>
                  <a:pt x="9041587" y="4945992"/>
                </a:lnTo>
                <a:lnTo>
                  <a:pt x="9974275" y="5867335"/>
                </a:lnTo>
                <a:lnTo>
                  <a:pt x="9974275" y="4945992"/>
                </a:lnTo>
                <a:lnTo>
                  <a:pt x="12192000" y="4945992"/>
                </a:lnTo>
                <a:close/>
              </a:path>
            </a:pathLst>
          </a:custGeom>
          <a:solidFill>
            <a:srgbClr val="6F7378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8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1500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Special gra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33077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1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10" y="622800"/>
            <a:ext cx="10824988" cy="886494"/>
          </a:xfrm>
        </p:spPr>
        <p:txBody>
          <a:bodyPr lIns="0" tIns="45720" rIns="0" bIns="45720" anchor="t"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  <p:pic>
        <p:nvPicPr>
          <p:cNvPr id="9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81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. Table of contents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55639" y="2703641"/>
            <a:ext cx="2793761" cy="15103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0" name="Picture 9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826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. Blank green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6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30614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4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893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Disclai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9543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D.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4" imgH="384" progId="TCLayout.ActiveDocument.1">
                  <p:embed/>
                </p:oleObj>
              </mc:Choice>
              <mc:Fallback>
                <p:oleObj name="think-cell Slide" r:id="rId3" imgW="384" imgH="384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63620" y="2518699"/>
            <a:ext cx="3464763" cy="1820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6101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. Layout 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86" imgH="286" progId="TCLayout.ActiveDocument.1">
                  <p:embed/>
                </p:oleObj>
              </mc:Choice>
              <mc:Fallback>
                <p:oleObj name="think-cell Slide" r:id="rId3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4" name="Group 143"/>
          <p:cNvGrpSpPr/>
          <p:nvPr userDrawn="1"/>
        </p:nvGrpSpPr>
        <p:grpSpPr>
          <a:xfrm>
            <a:off x="-600" y="-1"/>
            <a:ext cx="12193800" cy="6858001"/>
            <a:chOff x="-600" y="-1"/>
            <a:chExt cx="12193800" cy="6858001"/>
          </a:xfrm>
        </p:grpSpPr>
        <p:sp>
          <p:nvSpPr>
            <p:cNvPr id="145" name="No fly zone"/>
            <p:cNvSpPr/>
            <p:nvPr/>
          </p:nvSpPr>
          <p:spPr>
            <a:xfrm>
              <a:off x="0" y="-1"/>
              <a:ext cx="12193200" cy="6858000"/>
            </a:xfrm>
            <a:custGeom>
              <a:avLst/>
              <a:gdLst>
                <a:gd name="connsiteX0" fmla="*/ 630001 w 12193200"/>
                <a:gd name="connsiteY0" fmla="*/ 622800 h 6858000"/>
                <a:gd name="connsiteX1" fmla="*/ 630001 w 12193200"/>
                <a:gd name="connsiteY1" fmla="*/ 6160597 h 6858000"/>
                <a:gd name="connsiteX2" fmla="*/ 11562000 w 12193200"/>
                <a:gd name="connsiteY2" fmla="*/ 6160597 h 6858000"/>
                <a:gd name="connsiteX3" fmla="*/ 11562000 w 12193200"/>
                <a:gd name="connsiteY3" fmla="*/ 622800 h 6858000"/>
                <a:gd name="connsiteX4" fmla="*/ 0 w 12193200"/>
                <a:gd name="connsiteY4" fmla="*/ 0 h 6858000"/>
                <a:gd name="connsiteX5" fmla="*/ 12193200 w 12193200"/>
                <a:gd name="connsiteY5" fmla="*/ 0 h 6858000"/>
                <a:gd name="connsiteX6" fmla="*/ 12193200 w 12193200"/>
                <a:gd name="connsiteY6" fmla="*/ 622800 h 6858000"/>
                <a:gd name="connsiteX7" fmla="*/ 12192000 w 12193200"/>
                <a:gd name="connsiteY7" fmla="*/ 622800 h 6858000"/>
                <a:gd name="connsiteX8" fmla="*/ 12192000 w 12193200"/>
                <a:gd name="connsiteY8" fmla="*/ 6160597 h 6858000"/>
                <a:gd name="connsiteX9" fmla="*/ 12193200 w 12193200"/>
                <a:gd name="connsiteY9" fmla="*/ 6160597 h 6858000"/>
                <a:gd name="connsiteX10" fmla="*/ 12193200 w 12193200"/>
                <a:gd name="connsiteY10" fmla="*/ 6858000 h 6858000"/>
                <a:gd name="connsiteX11" fmla="*/ 12192000 w 12193200"/>
                <a:gd name="connsiteY11" fmla="*/ 6858000 h 6858000"/>
                <a:gd name="connsiteX12" fmla="*/ 11562000 w 12193200"/>
                <a:gd name="connsiteY12" fmla="*/ 6858000 h 6858000"/>
                <a:gd name="connsiteX13" fmla="*/ 630001 w 12193200"/>
                <a:gd name="connsiteY13" fmla="*/ 6858000 h 6858000"/>
                <a:gd name="connsiteX14" fmla="*/ 1 w 12193200"/>
                <a:gd name="connsiteY14" fmla="*/ 6858000 h 6858000"/>
                <a:gd name="connsiteX15" fmla="*/ 1 w 12193200"/>
                <a:gd name="connsiteY15" fmla="*/ 6160597 h 6858000"/>
                <a:gd name="connsiteX16" fmla="*/ 1 w 12193200"/>
                <a:gd name="connsiteY16" fmla="*/ 622800 h 6858000"/>
                <a:gd name="connsiteX17" fmla="*/ 0 w 12193200"/>
                <a:gd name="connsiteY17" fmla="*/ 6228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2193200" h="6858000">
                  <a:moveTo>
                    <a:pt x="630001" y="622800"/>
                  </a:moveTo>
                  <a:lnTo>
                    <a:pt x="630001" y="6160597"/>
                  </a:lnTo>
                  <a:lnTo>
                    <a:pt x="11562000" y="6160597"/>
                  </a:lnTo>
                  <a:lnTo>
                    <a:pt x="11562000" y="622800"/>
                  </a:lnTo>
                  <a:close/>
                  <a:moveTo>
                    <a:pt x="0" y="0"/>
                  </a:moveTo>
                  <a:lnTo>
                    <a:pt x="12193200" y="0"/>
                  </a:lnTo>
                  <a:lnTo>
                    <a:pt x="12193200" y="622800"/>
                  </a:lnTo>
                  <a:lnTo>
                    <a:pt x="12192000" y="622800"/>
                  </a:lnTo>
                  <a:lnTo>
                    <a:pt x="12192000" y="6160597"/>
                  </a:lnTo>
                  <a:lnTo>
                    <a:pt x="12193200" y="6160597"/>
                  </a:lnTo>
                  <a:lnTo>
                    <a:pt x="12193200" y="6858000"/>
                  </a:lnTo>
                  <a:lnTo>
                    <a:pt x="12192000" y="6858000"/>
                  </a:lnTo>
                  <a:lnTo>
                    <a:pt x="11562000" y="6858000"/>
                  </a:lnTo>
                  <a:lnTo>
                    <a:pt x="630001" y="6858000"/>
                  </a:lnTo>
                  <a:lnTo>
                    <a:pt x="1" y="6858000"/>
                  </a:lnTo>
                  <a:lnTo>
                    <a:pt x="1" y="6160597"/>
                  </a:lnTo>
                  <a:lnTo>
                    <a:pt x="1" y="622800"/>
                  </a:lnTo>
                  <a:lnTo>
                    <a:pt x="0" y="622800"/>
                  </a:lnTo>
                  <a:close/>
                </a:path>
              </a:pathLst>
            </a:custGeom>
            <a:solidFill>
              <a:srgbClr val="FFEFEF">
                <a:alpha val="4000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46" name="Baselines / anchors"/>
            <p:cNvGrpSpPr/>
            <p:nvPr userDrawn="1"/>
          </p:nvGrpSpPr>
          <p:grpSpPr>
            <a:xfrm>
              <a:off x="-600" y="622800"/>
              <a:ext cx="12193200" cy="5536800"/>
              <a:chOff x="12623800" y="622800"/>
              <a:chExt cx="11176000" cy="5536800"/>
            </a:xfrm>
          </p:grpSpPr>
          <p:cxnSp>
            <p:nvCxnSpPr>
              <p:cNvPr id="170" name="Straight Connector 169"/>
              <p:cNvCxnSpPr/>
              <p:nvPr/>
            </p:nvCxnSpPr>
            <p:spPr>
              <a:xfrm>
                <a:off x="12623800" y="6228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>
                <a:off x="12623800" y="91421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2" name="Straight Connector 171"/>
              <p:cNvCxnSpPr/>
              <p:nvPr/>
            </p:nvCxnSpPr>
            <p:spPr>
              <a:xfrm>
                <a:off x="12623800" y="120562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12623800" y="1497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12623800" y="178844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>
                <a:off x="12623800" y="207985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12623800" y="237126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>
                <a:off x="12623800" y="266267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8" name="Straight Connector 177"/>
              <p:cNvCxnSpPr/>
              <p:nvPr/>
            </p:nvCxnSpPr>
            <p:spPr>
              <a:xfrm>
                <a:off x="12623800" y="295408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9" name="Straight Connector 178"/>
              <p:cNvCxnSpPr/>
              <p:nvPr/>
            </p:nvCxnSpPr>
            <p:spPr>
              <a:xfrm>
                <a:off x="12623800" y="3245499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0" name="Straight Connector 179"/>
              <p:cNvCxnSpPr/>
              <p:nvPr/>
            </p:nvCxnSpPr>
            <p:spPr>
              <a:xfrm>
                <a:off x="12623800" y="353691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1" name="Straight Connector 180"/>
              <p:cNvCxnSpPr/>
              <p:nvPr/>
            </p:nvCxnSpPr>
            <p:spPr>
              <a:xfrm>
                <a:off x="12623800" y="3828321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2" name="Straight Connector 181"/>
              <p:cNvCxnSpPr/>
              <p:nvPr/>
            </p:nvCxnSpPr>
            <p:spPr>
              <a:xfrm>
                <a:off x="12623800" y="4119732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3" name="Straight Connector 182"/>
              <p:cNvCxnSpPr/>
              <p:nvPr/>
            </p:nvCxnSpPr>
            <p:spPr>
              <a:xfrm>
                <a:off x="12623800" y="4411143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4" name="Straight Connector 183"/>
              <p:cNvCxnSpPr/>
              <p:nvPr/>
            </p:nvCxnSpPr>
            <p:spPr>
              <a:xfrm>
                <a:off x="12623800" y="4702554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5" name="Straight Connector 184"/>
              <p:cNvCxnSpPr/>
              <p:nvPr/>
            </p:nvCxnSpPr>
            <p:spPr>
              <a:xfrm>
                <a:off x="12623800" y="4993965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6" name="Straight Connector 185"/>
              <p:cNvCxnSpPr/>
              <p:nvPr/>
            </p:nvCxnSpPr>
            <p:spPr>
              <a:xfrm>
                <a:off x="12623800" y="5285376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7" name="Straight Connector 186"/>
              <p:cNvCxnSpPr/>
              <p:nvPr/>
            </p:nvCxnSpPr>
            <p:spPr>
              <a:xfrm>
                <a:off x="12623800" y="5576787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8" name="Straight Connector 187"/>
              <p:cNvCxnSpPr/>
              <p:nvPr/>
            </p:nvCxnSpPr>
            <p:spPr>
              <a:xfrm>
                <a:off x="12623800" y="5868198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9" name="Straight Connector 188"/>
              <p:cNvCxnSpPr/>
              <p:nvPr/>
            </p:nvCxnSpPr>
            <p:spPr>
              <a:xfrm>
                <a:off x="12623800" y="6159600"/>
                <a:ext cx="11176000" cy="0"/>
              </a:xfrm>
              <a:prstGeom prst="line">
                <a:avLst/>
              </a:prstGeom>
              <a:ln w="9525">
                <a:solidFill>
                  <a:srgbClr val="30C1D7">
                    <a:alpha val="40000"/>
                  </a:srgbClr>
                </a:solidFill>
                <a:miter lim="800000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7" name="Gutter space"/>
            <p:cNvGrpSpPr/>
            <p:nvPr userDrawn="1"/>
          </p:nvGrpSpPr>
          <p:grpSpPr>
            <a:xfrm>
              <a:off x="1277000" y="623550"/>
              <a:ext cx="9638000" cy="5537047"/>
              <a:chOff x="1277000" y="623550"/>
              <a:chExt cx="9638000" cy="5537047"/>
            </a:xfrm>
          </p:grpSpPr>
          <p:sp>
            <p:nvSpPr>
              <p:cNvPr id="159" name="Rectangle 34"/>
              <p:cNvSpPr>
                <a:spLocks noChangeArrowheads="1"/>
              </p:cNvSpPr>
              <p:nvPr/>
            </p:nvSpPr>
            <p:spPr bwMode="auto">
              <a:xfrm>
                <a:off x="688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0" name="Rectangle 35"/>
              <p:cNvSpPr>
                <a:spLocks noChangeArrowheads="1"/>
              </p:cNvSpPr>
              <p:nvPr/>
            </p:nvSpPr>
            <p:spPr bwMode="auto">
              <a:xfrm>
                <a:off x="875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1" name="Rectangle 36"/>
              <p:cNvSpPr>
                <a:spLocks noChangeArrowheads="1"/>
              </p:cNvSpPr>
              <p:nvPr/>
            </p:nvSpPr>
            <p:spPr bwMode="auto">
              <a:xfrm>
                <a:off x="782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2" name="Rectangle 37"/>
              <p:cNvSpPr>
                <a:spLocks noChangeArrowheads="1"/>
              </p:cNvSpPr>
              <p:nvPr/>
            </p:nvSpPr>
            <p:spPr bwMode="auto">
              <a:xfrm>
                <a:off x="969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3" name="Rectangle 38"/>
              <p:cNvSpPr>
                <a:spLocks noChangeArrowheads="1"/>
              </p:cNvSpPr>
              <p:nvPr/>
            </p:nvSpPr>
            <p:spPr bwMode="auto">
              <a:xfrm>
                <a:off x="1062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4" name="Rectangle 39"/>
              <p:cNvSpPr>
                <a:spLocks noChangeArrowheads="1"/>
              </p:cNvSpPr>
              <p:nvPr/>
            </p:nvSpPr>
            <p:spPr bwMode="auto">
              <a:xfrm>
                <a:off x="595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5" name="Rectangle 40"/>
              <p:cNvSpPr>
                <a:spLocks noChangeArrowheads="1"/>
              </p:cNvSpPr>
              <p:nvPr/>
            </p:nvSpPr>
            <p:spPr bwMode="auto">
              <a:xfrm>
                <a:off x="127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6" name="Rectangle 41"/>
              <p:cNvSpPr>
                <a:spLocks noChangeArrowheads="1"/>
              </p:cNvSpPr>
              <p:nvPr/>
            </p:nvSpPr>
            <p:spPr bwMode="auto">
              <a:xfrm>
                <a:off x="221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7" name="Rectangle 42"/>
              <p:cNvSpPr>
                <a:spLocks noChangeArrowheads="1"/>
              </p:cNvSpPr>
              <p:nvPr/>
            </p:nvSpPr>
            <p:spPr bwMode="auto">
              <a:xfrm>
                <a:off x="314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8" name="Rectangle 43"/>
              <p:cNvSpPr>
                <a:spLocks noChangeArrowheads="1"/>
              </p:cNvSpPr>
              <p:nvPr/>
            </p:nvSpPr>
            <p:spPr bwMode="auto">
              <a:xfrm>
                <a:off x="4082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69" name="Rectangle 44"/>
              <p:cNvSpPr>
                <a:spLocks noChangeArrowheads="1"/>
              </p:cNvSpPr>
              <p:nvPr/>
            </p:nvSpPr>
            <p:spPr bwMode="auto">
              <a:xfrm>
                <a:off x="5017000" y="623550"/>
                <a:ext cx="288000" cy="5537047"/>
              </a:xfrm>
              <a:prstGeom prst="rect">
                <a:avLst/>
              </a:prstGeom>
              <a:solidFill>
                <a:schemeClr val="accent5">
                  <a:alpha val="1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48" name="Slide edges"/>
            <p:cNvSpPr>
              <a:spLocks/>
            </p:cNvSpPr>
            <p:nvPr/>
          </p:nvSpPr>
          <p:spPr bwMode="auto">
            <a:xfrm>
              <a:off x="-600" y="0"/>
              <a:ext cx="12193200" cy="6858000"/>
            </a:xfrm>
            <a:custGeom>
              <a:avLst/>
              <a:gdLst>
                <a:gd name="T0" fmla="*/ 6024 w 6026"/>
                <a:gd name="T1" fmla="*/ 3394 h 3396"/>
                <a:gd name="T2" fmla="*/ 6024 w 6026"/>
                <a:gd name="T3" fmla="*/ 3391 h 3396"/>
                <a:gd name="T4" fmla="*/ 5 w 6026"/>
                <a:gd name="T5" fmla="*/ 3391 h 3396"/>
                <a:gd name="T6" fmla="*/ 5 w 6026"/>
                <a:gd name="T7" fmla="*/ 5 h 3396"/>
                <a:gd name="T8" fmla="*/ 6021 w 6026"/>
                <a:gd name="T9" fmla="*/ 5 h 3396"/>
                <a:gd name="T10" fmla="*/ 6021 w 6026"/>
                <a:gd name="T11" fmla="*/ 3394 h 3396"/>
                <a:gd name="T12" fmla="*/ 6024 w 6026"/>
                <a:gd name="T13" fmla="*/ 3394 h 3396"/>
                <a:gd name="T14" fmla="*/ 6024 w 6026"/>
                <a:gd name="T15" fmla="*/ 3391 h 3396"/>
                <a:gd name="T16" fmla="*/ 6024 w 6026"/>
                <a:gd name="T17" fmla="*/ 3394 h 3396"/>
                <a:gd name="T18" fmla="*/ 6026 w 6026"/>
                <a:gd name="T19" fmla="*/ 3394 h 3396"/>
                <a:gd name="T20" fmla="*/ 6026 w 6026"/>
                <a:gd name="T21" fmla="*/ 0 h 3396"/>
                <a:gd name="T22" fmla="*/ 0 w 6026"/>
                <a:gd name="T23" fmla="*/ 0 h 3396"/>
                <a:gd name="T24" fmla="*/ 0 w 6026"/>
                <a:gd name="T25" fmla="*/ 3396 h 3396"/>
                <a:gd name="T26" fmla="*/ 6026 w 6026"/>
                <a:gd name="T27" fmla="*/ 3396 h 3396"/>
                <a:gd name="T28" fmla="*/ 6026 w 6026"/>
                <a:gd name="T29" fmla="*/ 3394 h 3396"/>
                <a:gd name="T30" fmla="*/ 6024 w 6026"/>
                <a:gd name="T31" fmla="*/ 3394 h 3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026" h="3396">
                  <a:moveTo>
                    <a:pt x="6024" y="3394"/>
                  </a:moveTo>
                  <a:lnTo>
                    <a:pt x="6024" y="3391"/>
                  </a:lnTo>
                  <a:lnTo>
                    <a:pt x="5" y="3391"/>
                  </a:lnTo>
                  <a:lnTo>
                    <a:pt x="5" y="5"/>
                  </a:lnTo>
                  <a:lnTo>
                    <a:pt x="6021" y="5"/>
                  </a:lnTo>
                  <a:lnTo>
                    <a:pt x="6021" y="3394"/>
                  </a:lnTo>
                  <a:lnTo>
                    <a:pt x="6024" y="3394"/>
                  </a:lnTo>
                  <a:lnTo>
                    <a:pt x="6024" y="3391"/>
                  </a:lnTo>
                  <a:lnTo>
                    <a:pt x="6024" y="3394"/>
                  </a:lnTo>
                  <a:lnTo>
                    <a:pt x="6026" y="3394"/>
                  </a:lnTo>
                  <a:lnTo>
                    <a:pt x="6026" y="0"/>
                  </a:lnTo>
                  <a:lnTo>
                    <a:pt x="0" y="0"/>
                  </a:lnTo>
                  <a:lnTo>
                    <a:pt x="0" y="3396"/>
                  </a:lnTo>
                  <a:lnTo>
                    <a:pt x="6026" y="3396"/>
                  </a:lnTo>
                  <a:lnTo>
                    <a:pt x="6026" y="3394"/>
                  </a:lnTo>
                  <a:lnTo>
                    <a:pt x="6024" y="3394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575757"/>
                </a:solidFill>
                <a:effectLst/>
                <a:uLnTx/>
                <a:uFillTx/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49" name="Footnote measure"/>
            <p:cNvSpPr>
              <a:spLocks noChangeArrowheads="1"/>
            </p:cNvSpPr>
            <p:nvPr/>
          </p:nvSpPr>
          <p:spPr bwMode="auto">
            <a:xfrm>
              <a:off x="629400" y="6159600"/>
              <a:ext cx="10933200" cy="378584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0" name="Whitespace measure"/>
            <p:cNvSpPr>
              <a:spLocks noChangeArrowheads="1"/>
            </p:cNvSpPr>
            <p:nvPr/>
          </p:nvSpPr>
          <p:spPr bwMode="auto">
            <a:xfrm>
              <a:off x="629400" y="1497600"/>
              <a:ext cx="10932229" cy="583200"/>
            </a:xfrm>
            <a:prstGeom prst="rect">
              <a:avLst/>
            </a:prstGeom>
            <a:solidFill>
              <a:schemeClr val="accent3">
                <a:alpha val="1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>
                <a:latin typeface="+mn-lt"/>
                <a:ea typeface="+mn-ea"/>
                <a:cs typeface="+mn-cs"/>
                <a:sym typeface="+mn-lt"/>
              </a:endParaRPr>
            </a:p>
          </p:txBody>
        </p:sp>
        <p:grpSp>
          <p:nvGrpSpPr>
            <p:cNvPr id="151" name="Five column measure"/>
            <p:cNvGrpSpPr/>
            <p:nvPr userDrawn="1"/>
          </p:nvGrpSpPr>
          <p:grpSpPr>
            <a:xfrm>
              <a:off x="629400" y="5975122"/>
              <a:ext cx="10933200" cy="79536"/>
              <a:chOff x="629400" y="5975122"/>
              <a:chExt cx="10933200" cy="79536"/>
            </a:xfrm>
          </p:grpSpPr>
          <p:sp>
            <p:nvSpPr>
              <p:cNvPr id="154" name="Rectangle 5"/>
              <p:cNvSpPr>
                <a:spLocks noChangeArrowheads="1"/>
              </p:cNvSpPr>
              <p:nvPr/>
            </p:nvSpPr>
            <p:spPr bwMode="auto">
              <a:xfrm>
                <a:off x="2880128" y="5975122"/>
                <a:ext cx="1930288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5" name="Rectangle 7"/>
              <p:cNvSpPr>
                <a:spLocks noChangeArrowheads="1"/>
              </p:cNvSpPr>
              <p:nvPr/>
            </p:nvSpPr>
            <p:spPr bwMode="auto">
              <a:xfrm>
                <a:off x="9626194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6" name="Rectangle 9"/>
              <p:cNvSpPr>
                <a:spLocks noChangeArrowheads="1"/>
              </p:cNvSpPr>
              <p:nvPr/>
            </p:nvSpPr>
            <p:spPr bwMode="auto">
              <a:xfrm>
                <a:off x="7372407" y="5975122"/>
                <a:ext cx="1936406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7" name="Rectangle 11"/>
              <p:cNvSpPr>
                <a:spLocks noChangeArrowheads="1"/>
              </p:cNvSpPr>
              <p:nvPr/>
            </p:nvSpPr>
            <p:spPr bwMode="auto">
              <a:xfrm>
                <a:off x="5127797" y="5975122"/>
                <a:ext cx="1927229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  <p:sp>
            <p:nvSpPr>
              <p:cNvPr id="158" name="Rectangle 13"/>
              <p:cNvSpPr>
                <a:spLocks noChangeArrowheads="1"/>
              </p:cNvSpPr>
              <p:nvPr/>
            </p:nvSpPr>
            <p:spPr bwMode="auto">
              <a:xfrm>
                <a:off x="629400" y="5975122"/>
                <a:ext cx="1933347" cy="79536"/>
              </a:xfrm>
              <a:prstGeom prst="rect">
                <a:avLst/>
              </a:prstGeom>
              <a:solidFill>
                <a:schemeClr val="accent5">
                  <a:alpha val="1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>
                  <a:latin typeface="+mn-lt"/>
                  <a:ea typeface="+mn-ea"/>
                  <a:cs typeface="+mn-cs"/>
                  <a:sym typeface="+mn-lt"/>
                </a:endParaRPr>
              </a:p>
            </p:txBody>
          </p:sp>
        </p:grpSp>
        <p:sp>
          <p:nvSpPr>
            <p:cNvPr id="152" name="Live area"/>
            <p:cNvSpPr/>
            <p:nvPr/>
          </p:nvSpPr>
          <p:spPr>
            <a:xfrm>
              <a:off x="629400" y="2080801"/>
              <a:ext cx="10933200" cy="4078800"/>
            </a:xfrm>
            <a:custGeom>
              <a:avLst/>
              <a:gdLst>
                <a:gd name="connsiteX0" fmla="*/ 0 w 10931999"/>
                <a:gd name="connsiteY0" fmla="*/ 0 h 5537797"/>
                <a:gd name="connsiteX1" fmla="*/ 10931999 w 10931999"/>
                <a:gd name="connsiteY1" fmla="*/ 0 h 5537797"/>
                <a:gd name="connsiteX2" fmla="*/ 10931999 w 10931999"/>
                <a:gd name="connsiteY2" fmla="*/ 5537797 h 5537797"/>
                <a:gd name="connsiteX3" fmla="*/ 0 w 10931999"/>
                <a:gd name="connsiteY3" fmla="*/ 5537797 h 5537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931999" h="5537797">
                  <a:moveTo>
                    <a:pt x="0" y="0"/>
                  </a:moveTo>
                  <a:lnTo>
                    <a:pt x="10931999" y="0"/>
                  </a:lnTo>
                  <a:lnTo>
                    <a:pt x="10931999" y="5537797"/>
                  </a:lnTo>
                  <a:lnTo>
                    <a:pt x="0" y="5537797"/>
                  </a:lnTo>
                  <a:close/>
                </a:path>
              </a:pathLst>
            </a:custGeom>
            <a:noFill/>
            <a:ln w="9525">
              <a:solidFill>
                <a:srgbClr val="E71C57">
                  <a:alpha val="35000"/>
                </a:srgbClr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>
                <a:lnSpc>
                  <a:spcPct val="90000"/>
                </a:lnSpc>
                <a:spcAft>
                  <a:spcPts val="1000"/>
                </a:spcAft>
              </a:pPr>
              <a:endParaRPr lang="en-US" sz="120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endParaRPr>
            </a:p>
          </p:txBody>
        </p:sp>
        <p:sp>
          <p:nvSpPr>
            <p:cNvPr id="153" name="Footnote example"/>
            <p:cNvSpPr txBox="1"/>
            <p:nvPr/>
          </p:nvSpPr>
          <p:spPr>
            <a:xfrm>
              <a:off x="630000" y="6144442"/>
              <a:ext cx="9030914" cy="415498"/>
            </a:xfrm>
            <a:prstGeom prst="rect">
              <a:avLst/>
            </a:prstGeom>
            <a:noFill/>
          </p:spPr>
          <p:txBody>
            <a:bodyPr wrap="square" lIns="0" tIns="0" rIns="0" bIns="0" rtlCol="0" anchor="b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1. xxxx  2. xxxx  3. List footnotes in numerical order. Footnote numbers are not bracketed. Use 10pt font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Note: Do not put a period at the end of the note or the source</a:t>
              </a:r>
            </a:p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+mn-cs"/>
                  <a:sym typeface="+mn-lt"/>
                </a:rPr>
                <a:t>Source: Include a source for every chart that you use. Separate sources with a semicolon; BCG-related sources go at the end</a:t>
              </a:r>
            </a:p>
          </p:txBody>
        </p:sp>
      </p:grpSp>
      <p:sp>
        <p:nvSpPr>
          <p:cNvPr id="5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12524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 Overview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561699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Rectangle 10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2" name="Rectangle 11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rgbClr val="FFFFFF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630000" y="907198"/>
            <a:ext cx="3448800" cy="344728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54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16" name="TextBox 15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3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26843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Section Header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737140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3" name="Rectangle 12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2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33668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06E0-870A-E444-87C2-54AA4481F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745" y="2258296"/>
            <a:ext cx="5274968" cy="3712986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A163C9-BB03-124A-AA91-B533C25C2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BFDF9-2304-7249-8C8B-DF2076603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878320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7111C8-4AED-3A4C-A55F-1800386F4A36}"/>
              </a:ext>
            </a:extLst>
          </p:cNvPr>
          <p:cNvCxnSpPr>
            <a:cxnSpLocks/>
          </p:cNvCxnSpPr>
          <p:nvPr userDrawn="1"/>
        </p:nvCxnSpPr>
        <p:spPr>
          <a:xfrm>
            <a:off x="595745" y="2128436"/>
            <a:ext cx="5273662" cy="0"/>
          </a:xfrm>
          <a:prstGeom prst="line">
            <a:avLst/>
          </a:prstGeom>
          <a:ln>
            <a:solidFill>
              <a:srgbClr val="202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91838-83AE-5D45-BAD3-E0436E8559C2}"/>
              </a:ext>
            </a:extLst>
          </p:cNvPr>
          <p:cNvCxnSpPr>
            <a:cxnSpLocks/>
          </p:cNvCxnSpPr>
          <p:nvPr userDrawn="1"/>
        </p:nvCxnSpPr>
        <p:spPr>
          <a:xfrm>
            <a:off x="6322662" y="2128436"/>
            <a:ext cx="5024210" cy="0"/>
          </a:xfrm>
          <a:prstGeom prst="line">
            <a:avLst/>
          </a:prstGeom>
          <a:ln>
            <a:solidFill>
              <a:srgbClr val="20253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0ABCF-87D4-7B42-8693-5754EF3515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036" y="1678225"/>
            <a:ext cx="5302676" cy="423694"/>
          </a:xfrm>
        </p:spPr>
        <p:txBody>
          <a:bodyPr>
            <a:noAutofit/>
          </a:bodyPr>
          <a:lstStyle>
            <a:lvl1pPr>
              <a:defRPr b="1"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057C33-7EC2-E646-9C66-E07D23F00A7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21289" y="2258296"/>
            <a:ext cx="5053294" cy="3712986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>
              <a:defRPr>
                <a:latin typeface="+mn-lt"/>
                <a:ea typeface="+mn-ea"/>
                <a:cs typeface="+mn-cs"/>
                <a:sym typeface="+mn-lt"/>
              </a:defRPr>
            </a:lvl2pPr>
            <a:lvl3pPr>
              <a:defRPr>
                <a:latin typeface="+mn-lt"/>
                <a:ea typeface="+mn-ea"/>
                <a:cs typeface="+mn-cs"/>
                <a:sym typeface="+mn-lt"/>
              </a:defRPr>
            </a:lvl3pPr>
            <a:lvl4pPr>
              <a:defRPr>
                <a:latin typeface="+mn-lt"/>
                <a:ea typeface="+mn-ea"/>
                <a:cs typeface="+mn-cs"/>
                <a:sym typeface="+mn-lt"/>
              </a:defRPr>
            </a:lvl4pPr>
            <a:lvl5pPr>
              <a:defRPr>
                <a:latin typeface="+mn-lt"/>
                <a:ea typeface="+mn-ea"/>
                <a:cs typeface="+mn-cs"/>
                <a:sym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6DFD7A-B573-0740-B61E-13AC31B72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21289" y="1678225"/>
            <a:ext cx="5053294" cy="423694"/>
          </a:xfrm>
        </p:spPr>
        <p:txBody>
          <a:bodyPr>
            <a:noAutofit/>
          </a:bodyPr>
          <a:lstStyle>
            <a:lvl1pPr>
              <a:defRPr b="1"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14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22933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Full Width Overview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68584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13" name="Straight Connector 12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bg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2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66353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Two-Thirds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7711284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 bwMode="white">
          <a:xfrm>
            <a:off x="4080763" y="-1309"/>
            <a:ext cx="8111237" cy="6859309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6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30000" y="3207715"/>
            <a:ext cx="1547143" cy="44319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42909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851515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invGray">
          <a:xfrm>
            <a:off x="1388145" y="4691187"/>
            <a:ext cx="929337" cy="99587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>
            <p:custDataLst>
              <p:tags r:id="rId2"/>
            </p:custDataLst>
          </p:nvPr>
        </p:nvSpPr>
        <p:spPr>
          <a:xfrm>
            <a:off x="2509482" y="4691187"/>
            <a:ext cx="1570152" cy="1468176"/>
          </a:xfrm>
          <a:prstGeom prst="rect">
            <a:avLst/>
          </a:prstGeom>
          <a:noFill/>
          <a:ln w="9525" cmpd="sng">
            <a:solidFill>
              <a:schemeClr val="tx1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tx1">
                    <a:lumMod val="60000"/>
                    <a:lumOff val="40000"/>
                  </a:schemeClr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0000" rIns="182880" bIns="1828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95000"/>
              </a:lnSpc>
            </a:pPr>
            <a:endParaRPr lang="en-US" sz="1200" dirty="0">
              <a:solidFill>
                <a:srgbClr val="FFFFFF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0000" y="907197"/>
            <a:ext cx="3448800" cy="344728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612000" tIns="468000" rIns="0" bIns="0" rtlCol="0" anchor="t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5400" dirty="0">
              <a:solidFill>
                <a:schemeClr val="accent4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Box 1"/>
          <p:cNvSpPr txBox="1"/>
          <p:nvPr userDrawn="1"/>
        </p:nvSpPr>
        <p:spPr>
          <a:xfrm>
            <a:off x="992129" y="1115416"/>
            <a:ext cx="2723823" cy="8817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ctr" fontAlgn="auto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defRPr sz="5400">
                <a:solidFill>
                  <a:schemeClr val="accent4"/>
                </a:solidFill>
                <a:latin typeface="+mj-lt"/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12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733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36658766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8" name="Rectangle 7"/>
          <p:cNvSpPr/>
          <p:nvPr userDrawn="1"/>
        </p:nvSpPr>
        <p:spPr bwMode="white">
          <a:xfrm>
            <a:off x="1284743" y="1428131"/>
            <a:ext cx="947672" cy="94767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l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Rectangle 9"/>
          <p:cNvSpPr/>
          <p:nvPr userDrawn="1"/>
        </p:nvSpPr>
        <p:spPr>
          <a:xfrm>
            <a:off x="1285200" y="2667600"/>
            <a:ext cx="9619200" cy="32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20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6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6415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D. Full Width Overview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3222723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630000" y="622800"/>
            <a:ext cx="7189998" cy="4708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None/>
              <a:defRPr sz="3400" b="0" i="0" u="none" kern="1200" spc="0">
                <a:solidFill>
                  <a:schemeClr val="tx2">
                    <a:lumMod val="100000"/>
                  </a:schemeClr>
                </a:solidFill>
                <a:latin typeface="Trebuchet MS" panose="020B0603020202020204" pitchFamily="34" charset="0"/>
                <a:ea typeface="+mj-ea"/>
                <a:cs typeface="+mj-cs"/>
                <a:sym typeface="Trebuchet MS" panose="020B0603020202020204" pitchFamily="34" charset="0"/>
              </a:defRPr>
            </a:lvl1pPr>
          </a:lstStyle>
          <a:p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cxnSp>
        <p:nvCxnSpPr>
          <p:cNvPr id="9" name="Straight Connector 8"/>
          <p:cNvCxnSpPr/>
          <p:nvPr userDrawn="1"/>
        </p:nvCxnSpPr>
        <p:spPr bwMode="white">
          <a:xfrm>
            <a:off x="618898" y="1206000"/>
            <a:ext cx="11576304" cy="0"/>
          </a:xfrm>
          <a:prstGeom prst="line">
            <a:avLst/>
          </a:prstGeom>
          <a:ln w="9525" cmpd="sng">
            <a:solidFill>
              <a:schemeClr val="tx1"/>
            </a:solidFill>
            <a:miter lim="800000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wo-Thirds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549699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" name="Picture 22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98" t="8741" r="101" b="27"/>
          <a:stretch/>
        </p:blipFill>
        <p:spPr bwMode="ltGray">
          <a:xfrm flipH="1">
            <a:off x="3671068" y="0"/>
            <a:ext cx="416951" cy="6858000"/>
          </a:xfrm>
          <a:prstGeom prst="rect">
            <a:avLst/>
          </a:prstGeom>
        </p:spPr>
      </p:pic>
      <p:sp>
        <p:nvSpPr>
          <p:cNvPr id="26" name="Rectangle 25"/>
          <p:cNvSpPr/>
          <p:nvPr userDrawn="1"/>
        </p:nvSpPr>
        <p:spPr bwMode="ltGray">
          <a:xfrm>
            <a:off x="4080763" y="-1309"/>
            <a:ext cx="8111237" cy="68593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/>
            <a:endParaRPr lang="en-US" sz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9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630000" y="3262145"/>
            <a:ext cx="1161047" cy="33239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Agenda</a:t>
            </a:r>
          </a:p>
        </p:txBody>
      </p:sp>
      <p:pic>
        <p:nvPicPr>
          <p:cNvPr id="9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11C99FA7-4404-4711-BF5E-8019B6CBA24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38389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 D. Table of Contents">
    <p:bg>
      <p:bgPr>
        <a:gradFill>
          <a:gsLst>
            <a:gs pos="0">
              <a:srgbClr val="6F7378"/>
            </a:gs>
            <a:gs pos="100000">
              <a:srgbClr val="252525"/>
            </a:gs>
          </a:gsLst>
          <a:lin ang="81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26387434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270" imgH="270" progId="TCLayout.ActiveDocument.1">
                  <p:embed/>
                </p:oleObj>
              </mc:Choice>
              <mc:Fallback>
                <p:oleObj name="think-cell Slide" r:id="rId3" imgW="270" imgH="270" progId="TCLayout.ActiveDocument.1">
                  <p:embed/>
                  <p:pic>
                    <p:nvPicPr>
                      <p:cNvPr id="2" name="Object 1" hidden="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reeform 12"/>
          <p:cNvSpPr/>
          <p:nvPr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7" name="Freeform 12"/>
          <p:cNvSpPr/>
          <p:nvPr userDrawn="1"/>
        </p:nvSpPr>
        <p:spPr bwMode="ltGray">
          <a:xfrm>
            <a:off x="0" y="0"/>
            <a:ext cx="4088312" cy="6858000"/>
          </a:xfrm>
          <a:custGeom>
            <a:avLst/>
            <a:gdLst>
              <a:gd name="connsiteX0" fmla="*/ 0 w 4088312"/>
              <a:gd name="connsiteY0" fmla="*/ 0 h 6858000"/>
              <a:gd name="connsiteX1" fmla="*/ 3264933 w 4088312"/>
              <a:gd name="connsiteY1" fmla="*/ 0 h 6858000"/>
              <a:gd name="connsiteX2" fmla="*/ 4088312 w 4088312"/>
              <a:gd name="connsiteY2" fmla="*/ 3429000 h 6858000"/>
              <a:gd name="connsiteX3" fmla="*/ 3264933 w 4088312"/>
              <a:gd name="connsiteY3" fmla="*/ 6858000 h 6858000"/>
              <a:gd name="connsiteX4" fmla="*/ 0 w 4088312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88312" h="6858000">
                <a:moveTo>
                  <a:pt x="0" y="0"/>
                </a:moveTo>
                <a:lnTo>
                  <a:pt x="3264933" y="0"/>
                </a:lnTo>
                <a:lnTo>
                  <a:pt x="4088312" y="3429000"/>
                </a:lnTo>
                <a:lnTo>
                  <a:pt x="326493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noAutofit/>
          </a:bodyPr>
          <a:lstStyle/>
          <a:p>
            <a:pPr>
              <a:lnSpc>
                <a:spcPct val="90000"/>
              </a:lnSpc>
              <a:spcAft>
                <a:spcPts val="1000"/>
              </a:spcAft>
            </a:pPr>
            <a:endParaRPr lang="en-US" sz="1200" dirty="0">
              <a:solidFill>
                <a:prstClr val="white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630000" y="2703641"/>
            <a:ext cx="2819400" cy="151035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indent="0">
              <a:lnSpc>
                <a:spcPct val="106000"/>
              </a:lnSpc>
              <a:spcAft>
                <a:spcPts val="700"/>
              </a:spcAft>
              <a:buFontTx/>
              <a:buNone/>
            </a:pPr>
            <a:r>
              <a:rPr lang="en-US" sz="4800" b="1" dirty="0">
                <a:solidFill>
                  <a:schemeClr val="tx2"/>
                </a:solidFill>
                <a:latin typeface="+mn-lt"/>
                <a:ea typeface="+mn-ea"/>
                <a:cs typeface="+mn-cs"/>
                <a:sym typeface="+mn-lt"/>
              </a:rPr>
              <a:t>Table of contents</a:t>
            </a:r>
          </a:p>
        </p:txBody>
      </p:sp>
      <p:sp>
        <p:nvSpPr>
          <p:cNvPr id="24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19" name="TextBox 18"/>
          <p:cNvSpPr txBox="1"/>
          <p:nvPr userDrawn="1"/>
        </p:nvSpPr>
        <p:spPr>
          <a:xfrm>
            <a:off x="11167872" y="6405036"/>
            <a:ext cx="381000" cy="15388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8638" y="3586748"/>
            <a:ext cx="1365250" cy="3382962"/>
          </a:xfrm>
          <a:custGeom>
            <a:avLst/>
            <a:gdLst>
              <a:gd name="connsiteX0" fmla="*/ 942801 w 1365250"/>
              <a:gd name="connsiteY0" fmla="*/ 0 h 3382962"/>
              <a:gd name="connsiteX1" fmla="*/ 1365250 w 1365250"/>
              <a:gd name="connsiteY1" fmla="*/ 0 h 3382962"/>
              <a:gd name="connsiteX2" fmla="*/ 1365250 w 1365250"/>
              <a:gd name="connsiteY2" fmla="*/ 3382962 h 3382962"/>
              <a:gd name="connsiteX3" fmla="*/ 128720 w 1365250"/>
              <a:gd name="connsiteY3" fmla="*/ 3382962 h 3382962"/>
              <a:gd name="connsiteX4" fmla="*/ 0 w 1365250"/>
              <a:gd name="connsiteY4" fmla="*/ 0 h 3382962"/>
              <a:gd name="connsiteX5" fmla="*/ 929501 w 1365250"/>
              <a:gd name="connsiteY5" fmla="*/ 0 h 3382962"/>
              <a:gd name="connsiteX6" fmla="*/ 0 w 1365250"/>
              <a:gd name="connsiteY6" fmla="*/ 2860398 h 3382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65250" h="3382962">
                <a:moveTo>
                  <a:pt x="942801" y="0"/>
                </a:moveTo>
                <a:lnTo>
                  <a:pt x="1365250" y="0"/>
                </a:lnTo>
                <a:lnTo>
                  <a:pt x="1365250" y="3382962"/>
                </a:lnTo>
                <a:lnTo>
                  <a:pt x="128720" y="3382962"/>
                </a:lnTo>
                <a:close/>
                <a:moveTo>
                  <a:pt x="0" y="0"/>
                </a:moveTo>
                <a:lnTo>
                  <a:pt x="929501" y="0"/>
                </a:lnTo>
                <a:lnTo>
                  <a:pt x="0" y="286039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1320272" y="65574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/>
                </a:solidFill>
                <a:latin typeface="+mn-lt"/>
                <a:ea typeface="+mn-ea"/>
                <a:cs typeface="+mn-cs"/>
                <a:sym typeface="+mn-lt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/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pic>
        <p:nvPicPr>
          <p:cNvPr id="11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9258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787943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3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+mn-lt"/>
              </a:rPr>
              <a:t>Copyright © 2021 by Boston Consulting Group. All rights reserved.</a:t>
            </a:r>
            <a:endParaRPr lang="en-US" sz="700" dirty="0">
              <a:solidFill>
                <a:schemeClr val="bg1">
                  <a:lumMod val="50000"/>
                </a:schemeClr>
              </a:solidFill>
              <a:latin typeface="+mn-lt"/>
              <a:ea typeface="+mn-ea"/>
              <a:cs typeface="+mn-cs"/>
              <a:sym typeface="+mn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992BECB-70AD-427B-8B66-BD03C1AFC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FCE4FFF-81B3-4CDA-B0A1-3363FFB22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28811" y="622800"/>
            <a:ext cx="11134378" cy="886494"/>
          </a:xfrm>
        </p:spPr>
        <p:txBody>
          <a:bodyPr vert="horz" lIns="0" tIns="45720" rIns="0" bIns="45720" anchor="t">
            <a:normAutofit/>
          </a:bodyPr>
          <a:lstStyle>
            <a:lvl1pPr>
              <a:defRPr sz="2500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E9B11E4-5487-4B19-A792-195505EE06D5}"/>
              </a:ext>
            </a:extLst>
          </p:cNvPr>
          <p:cNvSpPr/>
          <p:nvPr userDrawn="1"/>
        </p:nvSpPr>
        <p:spPr>
          <a:xfrm>
            <a:off x="4101232" y="79686"/>
            <a:ext cx="3989535" cy="14332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rgbClr val="FF0000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" tIns="45720" rIns="45720" bIns="45720" rtlCol="0" anchor="ctr">
            <a:spAutoFit/>
          </a:bodyPr>
          <a:lstStyle/>
          <a:p>
            <a:pPr algn="ctr"/>
            <a:r>
              <a:rPr lang="en-US" sz="900" i="1" dirty="0">
                <a:solidFill>
                  <a:srgbClr val="FF0000"/>
                </a:solidFill>
              </a:rPr>
              <a:t>-- Preliminary &amp; for planning purposes only; no decisions have been made --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6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9" t="11266" r="3372" b="1084"/>
          <a:stretch/>
        </p:blipFill>
        <p:spPr>
          <a:xfrm>
            <a:off x="528811" y="6514354"/>
            <a:ext cx="353672" cy="13171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0E127D-C332-4301-BB3A-3DF6652A1A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39" t="12223" r="86891" b="65017"/>
          <a:stretch/>
        </p:blipFill>
        <p:spPr>
          <a:xfrm>
            <a:off x="512144" y="6292709"/>
            <a:ext cx="983847" cy="144298"/>
          </a:xfrm>
          <a:custGeom>
            <a:avLst/>
            <a:gdLst>
              <a:gd name="connsiteX0" fmla="*/ 0 w 983847"/>
              <a:gd name="connsiteY0" fmla="*/ 0 h 144298"/>
              <a:gd name="connsiteX1" fmla="*/ 983847 w 983847"/>
              <a:gd name="connsiteY1" fmla="*/ 0 h 144298"/>
              <a:gd name="connsiteX2" fmla="*/ 983847 w 983847"/>
              <a:gd name="connsiteY2" fmla="*/ 144298 h 144298"/>
              <a:gd name="connsiteX3" fmla="*/ 0 w 983847"/>
              <a:gd name="connsiteY3" fmla="*/ 144298 h 144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83847" h="144298">
                <a:moveTo>
                  <a:pt x="0" y="0"/>
                </a:moveTo>
                <a:lnTo>
                  <a:pt x="983847" y="0"/>
                </a:lnTo>
                <a:lnTo>
                  <a:pt x="983847" y="144298"/>
                </a:lnTo>
                <a:lnTo>
                  <a:pt x="0" y="144298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5131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F03F0E-DA2A-1742-A301-7AB3F8CBE4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2785" y="1122363"/>
            <a:ext cx="9829800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2BC5995-AE11-CD43-8338-242FA473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52785" y="3602038"/>
            <a:ext cx="9829800" cy="1655762"/>
          </a:xfrm>
        </p:spPr>
        <p:txBody>
          <a:bodyPr>
            <a:no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A25B790-8652-4A57-A528-1E409FE915F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5" y="561721"/>
            <a:ext cx="468567" cy="46856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D144227-C046-0F4D-AEE5-B654FE83A186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5" y="6295090"/>
            <a:ext cx="983847" cy="1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647353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1E13690A-FDDD-4B85-8BD2-506D52CFA4D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2563734"/>
            <a:ext cx="12192000" cy="863659"/>
          </a:xfrm>
        </p:spPr>
        <p:txBody>
          <a:bodyPr anchor="b">
            <a:noAutofit/>
          </a:bodyPr>
          <a:lstStyle>
            <a:lvl1pPr algn="ctr">
              <a:defRPr sz="4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2B9A5F1-4DE7-E94A-8694-015E945A933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836068" y="3547005"/>
            <a:ext cx="6519862" cy="652462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optional subhead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FC26EF-3E7D-4643-B0B5-7B6CD8A7869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5" y="6295090"/>
            <a:ext cx="983847" cy="1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46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286" imgH="286" progId="TCLayout.ActiveDocument.1">
                  <p:embed/>
                </p:oleObj>
              </mc:Choice>
              <mc:Fallback>
                <p:oleObj name="think-cell Slide" r:id="rId4" imgW="286" imgH="286" progId="TCLayout.ActiveDocument.1">
                  <p:embed/>
                  <p:pic>
                    <p:nvPicPr>
                      <p:cNvPr id="3" name="Object 2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6F70-FBD1-46BE-9696-63B188674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098" y="1060337"/>
            <a:ext cx="5660445" cy="4947291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>
                <a:latin typeface="+mn-lt"/>
                <a:ea typeface="+mn-ea"/>
                <a:cs typeface="+mn-cs"/>
                <a:sym typeface="+mn-lt"/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latin typeface="+mn-lt"/>
                <a:ea typeface="+mn-ea"/>
                <a:cs typeface="+mn-cs"/>
                <a:sym typeface="+mn-lt"/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latin typeface="+mj-lt"/>
                <a:ea typeface="+mj-ea"/>
                <a:cs typeface="+mj-cs"/>
                <a:sym typeface="+mj-lt"/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9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5F9DA2CB-FD74-4213-87C3-6AACD6579FB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03579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Copy Slide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80591" y="2033828"/>
            <a:ext cx="8030817" cy="2666693"/>
          </a:xfrm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defRPr b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copy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F6405CD-BC68-6949-81C9-CBA36F0BAD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5" y="6295090"/>
            <a:ext cx="983847" cy="1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379105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17909C49-70DB-4531-B283-FAF26293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/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  <p:sp>
        <p:nvSpPr>
          <p:cNvPr id="4" name="Chart Placeholder 3">
            <a:extLst>
              <a:ext uri="{FF2B5EF4-FFF2-40B4-BE49-F238E27FC236}">
                <a16:creationId xmlns:a16="http://schemas.microsoft.com/office/drawing/2014/main" id="{F4C467CC-2DCD-034B-AC61-8E172B02B861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5791200" y="579438"/>
            <a:ext cx="5883275" cy="5808662"/>
          </a:xfrm>
        </p:spPr>
        <p:txBody>
          <a:bodyPr/>
          <a:lstStyle/>
          <a:p>
            <a:r>
              <a:rPr lang="en-US" dirty="0"/>
              <a:t>Click icon to add chart</a:t>
            </a:r>
          </a:p>
        </p:txBody>
      </p:sp>
    </p:spTree>
    <p:extLst>
      <p:ext uri="{BB962C8B-B14F-4D97-AF65-F5344CB8AC3E}">
        <p14:creationId xmlns:p14="http://schemas.microsoft.com/office/powerpoint/2010/main" val="10191255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Only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06E0-870A-E444-87C2-54AA4481F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745" y="1685665"/>
            <a:ext cx="10758055" cy="4351338"/>
          </a:xfrm>
        </p:spPr>
        <p:txBody>
          <a:bodyPr>
            <a:noAutofit/>
          </a:bodyPr>
          <a:lstStyle>
            <a:lvl1pPr marL="285750" indent="-285750">
              <a:buFont typeface="System Font Regular"/>
              <a:buChar char="—"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A163C9-BB03-124A-AA91-B533C25C2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BFDF9-2304-7249-8C8B-DF2076603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878320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B3F867-F950-1F4D-A0DC-4FF0ADB10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60765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06E0-870A-E444-87C2-54AA4481F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745" y="2258296"/>
            <a:ext cx="3325091" cy="371298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A163C9-BB03-124A-AA91-B533C25C2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BFDF9-2304-7249-8C8B-DF2076603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878320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B3F867-F950-1F4D-A0DC-4FF0ADB10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7111C8-4AED-3A4C-A55F-1800386F4A36}"/>
              </a:ext>
            </a:extLst>
          </p:cNvPr>
          <p:cNvCxnSpPr>
            <a:cxnSpLocks/>
          </p:cNvCxnSpPr>
          <p:nvPr userDrawn="1"/>
        </p:nvCxnSpPr>
        <p:spPr>
          <a:xfrm>
            <a:off x="595745" y="2128436"/>
            <a:ext cx="3325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E14041C-4BA9-7149-BFDE-7C66CA87557C}"/>
              </a:ext>
            </a:extLst>
          </p:cNvPr>
          <p:cNvCxnSpPr>
            <a:cxnSpLocks/>
          </p:cNvCxnSpPr>
          <p:nvPr userDrawn="1"/>
        </p:nvCxnSpPr>
        <p:spPr>
          <a:xfrm>
            <a:off x="4308764" y="2128436"/>
            <a:ext cx="3325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91838-83AE-5D45-BAD3-E0436E8559C2}"/>
              </a:ext>
            </a:extLst>
          </p:cNvPr>
          <p:cNvCxnSpPr>
            <a:cxnSpLocks/>
          </p:cNvCxnSpPr>
          <p:nvPr userDrawn="1"/>
        </p:nvCxnSpPr>
        <p:spPr>
          <a:xfrm>
            <a:off x="8021781" y="2128436"/>
            <a:ext cx="33250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0ABCF-87D4-7B42-8693-5754EF3515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037" y="1678225"/>
            <a:ext cx="3352800" cy="423694"/>
          </a:xfrm>
        </p:spPr>
        <p:txBody>
          <a:bodyPr>
            <a:noAutofit/>
          </a:bodyPr>
          <a:lstStyle>
            <a:lvl1pPr>
              <a:defRPr b="1"/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87311CF-F389-DC4D-A44D-D6CA3947FD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336473" y="2258296"/>
            <a:ext cx="3325091" cy="371298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97F329A7-3502-9E4B-8E61-821F6B6E5422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308765" y="1678225"/>
            <a:ext cx="3352800" cy="423694"/>
          </a:xfrm>
        </p:spPr>
        <p:txBody>
          <a:bodyPr>
            <a:noAutofit/>
          </a:bodyPr>
          <a:lstStyle>
            <a:lvl1pPr>
              <a:defRPr b="1"/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057C33-7EC2-E646-9C66-E07D23F00A7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49491" y="2258296"/>
            <a:ext cx="3325091" cy="371298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6DFD7A-B573-0740-B61E-13AC31B72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021783" y="1678225"/>
            <a:ext cx="3352800" cy="423694"/>
          </a:xfrm>
        </p:spPr>
        <p:txBody>
          <a:bodyPr>
            <a:noAutofit/>
          </a:bodyPr>
          <a:lstStyle>
            <a:lvl1pPr>
              <a:defRPr b="1"/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51084841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9606E0-870A-E444-87C2-54AA4481FE6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95745" y="2258296"/>
            <a:ext cx="5274968" cy="371298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DAA163C9-BB03-124A-AA91-B533C25C27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4E8BFDF9-2304-7249-8C8B-DF20766038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6096000" cy="878320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1B3F867-F950-1F4D-A0DC-4FF0ADB10E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7111C8-4AED-3A4C-A55F-1800386F4A36}"/>
              </a:ext>
            </a:extLst>
          </p:cNvPr>
          <p:cNvCxnSpPr>
            <a:cxnSpLocks/>
          </p:cNvCxnSpPr>
          <p:nvPr userDrawn="1"/>
        </p:nvCxnSpPr>
        <p:spPr>
          <a:xfrm>
            <a:off x="595745" y="2128436"/>
            <a:ext cx="52736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1891838-83AE-5D45-BAD3-E0436E8559C2}"/>
              </a:ext>
            </a:extLst>
          </p:cNvPr>
          <p:cNvCxnSpPr>
            <a:cxnSpLocks/>
          </p:cNvCxnSpPr>
          <p:nvPr userDrawn="1"/>
        </p:nvCxnSpPr>
        <p:spPr>
          <a:xfrm>
            <a:off x="6322662" y="2128436"/>
            <a:ext cx="50242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EF70ABCF-87D4-7B42-8693-5754EF3515B4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568036" y="1678225"/>
            <a:ext cx="5302676" cy="423694"/>
          </a:xfrm>
        </p:spPr>
        <p:txBody>
          <a:bodyPr>
            <a:noAutofit/>
          </a:bodyPr>
          <a:lstStyle>
            <a:lvl1pPr>
              <a:defRPr b="1"/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FF057C33-7EC2-E646-9C66-E07D23F00A79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6321289" y="2258296"/>
            <a:ext cx="5053294" cy="3712986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606DFD7A-B573-0740-B61E-13AC31B72FC0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6321289" y="1678225"/>
            <a:ext cx="5053294" cy="423694"/>
          </a:xfrm>
        </p:spPr>
        <p:txBody>
          <a:bodyPr>
            <a:noAutofit/>
          </a:bodyPr>
          <a:lstStyle>
            <a:lvl1pPr>
              <a:defRPr b="1"/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subhead</a:t>
            </a:r>
          </a:p>
        </p:txBody>
      </p:sp>
    </p:spTree>
    <p:extLst>
      <p:ext uri="{BB962C8B-B14F-4D97-AF65-F5344CB8AC3E}">
        <p14:creationId xmlns:p14="http://schemas.microsoft.com/office/powerpoint/2010/main" val="319826989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6F70-FBD1-46BE-9696-63B188674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098" y="1060337"/>
            <a:ext cx="5660445" cy="494729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909C49-70DB-4531-B283-FAF26293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/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25041755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, color background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6F70-FBD1-46BE-9696-63B188674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45098" y="1060337"/>
            <a:ext cx="5660445" cy="494729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8CA6564-5672-5541-B70B-4A86EF98CA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365" y="6295090"/>
            <a:ext cx="983847" cy="14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448030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6F70-FBD1-46BE-9696-63B188674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2174" y="6415"/>
            <a:ext cx="6559826" cy="684517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/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7" name="Picture 49" descr="Herman Miller and Knoll Announce New Name for Combined Company: MillerKnoll">
            <a:extLst>
              <a:ext uri="{FF2B5EF4-FFF2-40B4-BE49-F238E27FC236}">
                <a16:creationId xmlns:a16="http://schemas.microsoft.com/office/drawing/2014/main" id="{AFFF7B4C-550B-4D0F-BECF-5793652123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831" y="6157364"/>
            <a:ext cx="802105" cy="421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41565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and Image, color background 2"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25616F70-FBD1-46BE-9696-63B188674BE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632174" y="0"/>
            <a:ext cx="6559826" cy="6857999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68796CED-9983-2740-9B10-09C81EEADC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46952" y="1069237"/>
            <a:ext cx="4689191" cy="980944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  <a:lvl2pPr marL="0" indent="0" algn="l">
              <a:buNone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2pPr>
          </a:lstStyle>
          <a:p>
            <a:pPr lvl="0"/>
            <a:r>
              <a:rPr lang="en-US" dirty="0"/>
              <a:t>Click to add body copy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5DF6A6F9-4586-E240-B3B8-876ACE11B1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headline</a:t>
            </a:r>
          </a:p>
        </p:txBody>
      </p:sp>
      <p:pic>
        <p:nvPicPr>
          <p:cNvPr id="7" name="Picture 47" descr="Herman Miller completes acquisition of Knoll, unveils new name - The  Morning Call">
            <a:extLst>
              <a:ext uri="{FF2B5EF4-FFF2-40B4-BE49-F238E27FC236}">
                <a16:creationId xmlns:a16="http://schemas.microsoft.com/office/drawing/2014/main" id="{98516856-9B62-4E5B-B6B4-87741B67799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5" y="6093567"/>
            <a:ext cx="971615" cy="5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37232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Fea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579B935F-FE01-364A-B366-DFBF71711907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080669" y="903288"/>
            <a:ext cx="6424612" cy="4826000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 dirty="0"/>
              <a:t>Click icon to add picture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17909C49-70DB-4531-B283-FAF262938EC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17601"/>
            <a:ext cx="12192000" cy="633984"/>
          </a:xfrm>
          <a:prstGeom prst="rect">
            <a:avLst/>
          </a:prstGeom>
        </p:spPr>
      </p:pic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43080EC-9B5C-7F43-8C6C-80F87E6BD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70366"/>
            <a:ext cx="4488055" cy="358775"/>
          </a:xfrm>
        </p:spPr>
        <p:txBody>
          <a:bodyPr>
            <a:noAutofit/>
          </a:bodyPr>
          <a:lstStyle>
            <a:lvl1pPr marL="548640">
              <a:defRPr sz="1000" b="1"/>
            </a:lvl1pPr>
          </a:lstStyle>
          <a:p>
            <a:pPr lvl="0"/>
            <a:r>
              <a:rPr lang="en-US" dirty="0"/>
              <a:t>CLICK TO ADD SECTION TITLE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5DBD326-5D90-614A-B568-E282E56575D6}"/>
              </a:ext>
            </a:extLst>
          </p:cNvPr>
          <p:cNvGrpSpPr/>
          <p:nvPr userDrawn="1"/>
        </p:nvGrpSpPr>
        <p:grpSpPr>
          <a:xfrm>
            <a:off x="8695805" y="1340629"/>
            <a:ext cx="268921" cy="268921"/>
            <a:chOff x="8695805" y="1340629"/>
            <a:chExt cx="268921" cy="26892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2AFD7A32-F053-6D4B-8C80-BB7B6C001C0B}"/>
                </a:ext>
              </a:extLst>
            </p:cNvPr>
            <p:cNvSpPr/>
            <p:nvPr userDrawn="1"/>
          </p:nvSpPr>
          <p:spPr>
            <a:xfrm>
              <a:off x="8695805" y="134062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04FA1D64-DD87-914C-AF35-79E9E62DC699}"/>
                </a:ext>
              </a:extLst>
            </p:cNvPr>
            <p:cNvSpPr txBox="1"/>
            <p:nvPr userDrawn="1"/>
          </p:nvSpPr>
          <p:spPr>
            <a:xfrm>
              <a:off x="8695805" y="134062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1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92B69109-BD7D-9944-ACCC-DCE3483060BF}"/>
              </a:ext>
            </a:extLst>
          </p:cNvPr>
          <p:cNvGrpSpPr/>
          <p:nvPr userDrawn="1"/>
        </p:nvGrpSpPr>
        <p:grpSpPr>
          <a:xfrm>
            <a:off x="8695805" y="1767349"/>
            <a:ext cx="268921" cy="268921"/>
            <a:chOff x="8695805" y="1767349"/>
            <a:chExt cx="268921" cy="268921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CAA3D762-394B-A24A-8D76-94D3D5D87D45}"/>
                </a:ext>
              </a:extLst>
            </p:cNvPr>
            <p:cNvSpPr/>
            <p:nvPr userDrawn="1"/>
          </p:nvSpPr>
          <p:spPr>
            <a:xfrm>
              <a:off x="8695805" y="176734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D7E3DB6-6376-9144-AA0B-245959637855}"/>
                </a:ext>
              </a:extLst>
            </p:cNvPr>
            <p:cNvSpPr txBox="1"/>
            <p:nvPr userDrawn="1"/>
          </p:nvSpPr>
          <p:spPr>
            <a:xfrm>
              <a:off x="8695805" y="176734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2</a:t>
              </a: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78B0BDC-1C8B-C94E-8B3E-57CFFE19BF5F}"/>
              </a:ext>
            </a:extLst>
          </p:cNvPr>
          <p:cNvGrpSpPr/>
          <p:nvPr userDrawn="1"/>
        </p:nvGrpSpPr>
        <p:grpSpPr>
          <a:xfrm>
            <a:off x="8695805" y="2201689"/>
            <a:ext cx="268921" cy="268921"/>
            <a:chOff x="8695805" y="2201689"/>
            <a:chExt cx="268921" cy="268921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5B312B3-FB9A-354B-86C1-E4531EB5A8B1}"/>
                </a:ext>
              </a:extLst>
            </p:cNvPr>
            <p:cNvSpPr/>
            <p:nvPr userDrawn="1"/>
          </p:nvSpPr>
          <p:spPr>
            <a:xfrm>
              <a:off x="8695805" y="220168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733272F-B3F8-4B4B-B8A6-F0136DEEFF6E}"/>
                </a:ext>
              </a:extLst>
            </p:cNvPr>
            <p:cNvSpPr txBox="1"/>
            <p:nvPr userDrawn="1"/>
          </p:nvSpPr>
          <p:spPr>
            <a:xfrm>
              <a:off x="8695805" y="220168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79E74B17-97A2-8749-939F-992BFAEF570A}"/>
              </a:ext>
            </a:extLst>
          </p:cNvPr>
          <p:cNvGrpSpPr/>
          <p:nvPr userDrawn="1"/>
        </p:nvGrpSpPr>
        <p:grpSpPr>
          <a:xfrm>
            <a:off x="8695805" y="2628409"/>
            <a:ext cx="268921" cy="268921"/>
            <a:chOff x="8695805" y="2628409"/>
            <a:chExt cx="268921" cy="268921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7A681509-4540-8547-B604-208E311FD75E}"/>
                </a:ext>
              </a:extLst>
            </p:cNvPr>
            <p:cNvSpPr/>
            <p:nvPr userDrawn="1"/>
          </p:nvSpPr>
          <p:spPr>
            <a:xfrm>
              <a:off x="8695805" y="262840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432A4CFF-CDC5-434A-BDE5-599293E5C2C5}"/>
                </a:ext>
              </a:extLst>
            </p:cNvPr>
            <p:cNvSpPr txBox="1"/>
            <p:nvPr userDrawn="1"/>
          </p:nvSpPr>
          <p:spPr>
            <a:xfrm>
              <a:off x="8695805" y="262840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4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3147422-0AFB-254E-99CC-C527FDA6239F}"/>
              </a:ext>
            </a:extLst>
          </p:cNvPr>
          <p:cNvGrpSpPr/>
          <p:nvPr userDrawn="1"/>
        </p:nvGrpSpPr>
        <p:grpSpPr>
          <a:xfrm>
            <a:off x="8695805" y="3062749"/>
            <a:ext cx="268921" cy="268921"/>
            <a:chOff x="8695805" y="3062749"/>
            <a:chExt cx="268921" cy="268921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1F43F44-CDA4-C44C-B6C9-BB45AB96323C}"/>
                </a:ext>
              </a:extLst>
            </p:cNvPr>
            <p:cNvSpPr/>
            <p:nvPr userDrawn="1"/>
          </p:nvSpPr>
          <p:spPr>
            <a:xfrm>
              <a:off x="8695805" y="3062749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C6947140-B5C3-B944-907D-7A1AFFAC4EC8}"/>
                </a:ext>
              </a:extLst>
            </p:cNvPr>
            <p:cNvSpPr txBox="1"/>
            <p:nvPr userDrawn="1"/>
          </p:nvSpPr>
          <p:spPr>
            <a:xfrm>
              <a:off x="8695805" y="3062749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5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8137C13-0F5E-2A40-A294-5DB9A529812A}"/>
              </a:ext>
            </a:extLst>
          </p:cNvPr>
          <p:cNvGrpSpPr/>
          <p:nvPr userDrawn="1"/>
        </p:nvGrpSpPr>
        <p:grpSpPr>
          <a:xfrm>
            <a:off x="8695805" y="3480920"/>
            <a:ext cx="268921" cy="268921"/>
            <a:chOff x="8695805" y="3480920"/>
            <a:chExt cx="268921" cy="26892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A9FA62F5-FFBE-4244-A4B9-9CED2FD069DA}"/>
                </a:ext>
              </a:extLst>
            </p:cNvPr>
            <p:cNvSpPr/>
            <p:nvPr userDrawn="1"/>
          </p:nvSpPr>
          <p:spPr>
            <a:xfrm>
              <a:off x="8695805" y="3480920"/>
              <a:ext cx="268921" cy="268921"/>
            </a:xfrm>
            <a:prstGeom prst="ellipse">
              <a:avLst/>
            </a:prstGeom>
            <a:solidFill>
              <a:srgbClr val="E32D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8C17BD9-39F9-BB4B-A704-9A7DFA9A3B34}"/>
                </a:ext>
              </a:extLst>
            </p:cNvPr>
            <p:cNvSpPr txBox="1"/>
            <p:nvPr userDrawn="1"/>
          </p:nvSpPr>
          <p:spPr>
            <a:xfrm>
              <a:off x="8695805" y="3480920"/>
              <a:ext cx="268921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>
                  <a:solidFill>
                    <a:schemeClr val="bg1"/>
                  </a:solidFill>
                  <a:latin typeface="+mn-lt"/>
                </a:rPr>
                <a:t>6</a:t>
              </a:r>
            </a:p>
          </p:txBody>
        </p:sp>
      </p:grpSp>
      <p:sp>
        <p:nvSpPr>
          <p:cNvPr id="25" name="Title 1">
            <a:extLst>
              <a:ext uri="{FF2B5EF4-FFF2-40B4-BE49-F238E27FC236}">
                <a16:creationId xmlns:a16="http://schemas.microsoft.com/office/drawing/2014/main" id="{1F8DC62E-06CF-1342-89F7-CBAE8B5D57F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580090"/>
            <a:ext cx="5236143" cy="480247"/>
          </a:xfrm>
        </p:spPr>
        <p:txBody>
          <a:bodyPr anchor="t">
            <a:noAutofit/>
          </a:bodyPr>
          <a:lstStyle>
            <a:lvl1pPr marL="548640">
              <a:spcAft>
                <a:spcPts val="0"/>
              </a:spcAft>
              <a:defRPr b="1"/>
            </a:lvl1pPr>
          </a:lstStyle>
          <a:p>
            <a:r>
              <a:rPr lang="en-US" dirty="0"/>
              <a:t>Click to add headline</a:t>
            </a:r>
          </a:p>
        </p:txBody>
      </p:sp>
    </p:spTree>
    <p:extLst>
      <p:ext uri="{BB962C8B-B14F-4D97-AF65-F5344CB8AC3E}">
        <p14:creationId xmlns:p14="http://schemas.microsoft.com/office/powerpoint/2010/main" val="3313842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89" Type="http://schemas.openxmlformats.org/officeDocument/2006/relationships/tags" Target="../tags/tag2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90" Type="http://schemas.openxmlformats.org/officeDocument/2006/relationships/tags" Target="../tags/tag3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slideLayout" Target="../slideLayouts/slideLayout85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88" Type="http://schemas.openxmlformats.org/officeDocument/2006/relationships/theme" Target="../theme/theme1.xml"/><Relationship Id="rId91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slideLayout" Target="../slideLayouts/slideLayout86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9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87" Type="http://schemas.openxmlformats.org/officeDocument/2006/relationships/slideLayout" Target="../slideLayouts/slideLayout87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Relationship Id="rId19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5.xml"/><Relationship Id="rId13" Type="http://schemas.openxmlformats.org/officeDocument/2006/relationships/slideLayout" Target="../slideLayouts/slideLayout100.xml"/><Relationship Id="rId18" Type="http://schemas.openxmlformats.org/officeDocument/2006/relationships/slideLayout" Target="../slideLayouts/slideLayout105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12" Type="http://schemas.openxmlformats.org/officeDocument/2006/relationships/slideLayout" Target="../slideLayouts/slideLayout99.xml"/><Relationship Id="rId17" Type="http://schemas.openxmlformats.org/officeDocument/2006/relationships/slideLayout" Target="../slideLayouts/slideLayout104.xml"/><Relationship Id="rId2" Type="http://schemas.openxmlformats.org/officeDocument/2006/relationships/slideLayout" Target="../slideLayouts/slideLayout89.xml"/><Relationship Id="rId16" Type="http://schemas.openxmlformats.org/officeDocument/2006/relationships/slideLayout" Target="../slideLayouts/slideLayout103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11" Type="http://schemas.openxmlformats.org/officeDocument/2006/relationships/slideLayout" Target="../slideLayouts/slideLayout98.xml"/><Relationship Id="rId5" Type="http://schemas.openxmlformats.org/officeDocument/2006/relationships/slideLayout" Target="../slideLayouts/slideLayout92.xml"/><Relationship Id="rId15" Type="http://schemas.openxmlformats.org/officeDocument/2006/relationships/slideLayout" Target="../slideLayouts/slideLayout102.xml"/><Relationship Id="rId10" Type="http://schemas.openxmlformats.org/officeDocument/2006/relationships/slideLayout" Target="../slideLayouts/slideLayout97.xml"/><Relationship Id="rId19" Type="http://schemas.openxmlformats.org/officeDocument/2006/relationships/slideLayout" Target="../slideLayouts/slideLayout106.xml"/><Relationship Id="rId4" Type="http://schemas.openxmlformats.org/officeDocument/2006/relationships/slideLayout" Target="../slideLayouts/slideLayout91.xml"/><Relationship Id="rId9" Type="http://schemas.openxmlformats.org/officeDocument/2006/relationships/slideLayout" Target="../slideLayouts/slideLayout96.xml"/><Relationship Id="rId14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89"/>
            </p:custDataLst>
            <p:extLst>
              <p:ext uri="{D42A27DB-BD31-4B8C-83A1-F6EECF244321}">
                <p14:modId xmlns:p14="http://schemas.microsoft.com/office/powerpoint/2010/main" val="11044349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1" imgW="286" imgH="286" progId="TCLayout.ActiveDocument.1">
                  <p:embed/>
                </p:oleObj>
              </mc:Choice>
              <mc:Fallback>
                <p:oleObj name="think-cell Slide" r:id="rId91" imgW="286" imgH="28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9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 userDrawn="1">
            <p:custDataLst>
              <p:tags r:id="rId90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 eaLnBrk="1"/>
            <a:endParaRPr lang="en-US" sz="25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FC0A5-85BC-FB40-89A4-2DCDA698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8810" y="622800"/>
            <a:ext cx="10824988" cy="91440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DE2E-2413-174C-9C6B-CAC87642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28810" y="1825625"/>
            <a:ext cx="10824988" cy="43513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Box 9"/>
          <p:cNvSpPr txBox="1"/>
          <p:nvPr userDrawn="1"/>
        </p:nvSpPr>
        <p:spPr>
          <a:xfrm>
            <a:off x="10972800" y="6405036"/>
            <a:ext cx="381000" cy="153888"/>
          </a:xfrm>
          <a:prstGeom prst="rect">
            <a:avLst/>
          </a:prstGeom>
          <a:noFill/>
        </p:spPr>
        <p:txBody>
          <a:bodyPr wrap="none" lIns="0" tIns="0" rIns="0" bIns="0" rtlCol="0" anchor="b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CF27A5-1A5B-48D3-A060-2758FFBB1ADD}" type="slidenum">
              <a:rPr lang="en-US" sz="1000" kern="1200" smtClean="0">
                <a:solidFill>
                  <a:schemeClr val="bg1">
                    <a:lumMod val="50000"/>
                  </a:schemeClr>
                </a:solidFill>
                <a:latin typeface="+mj-lt"/>
                <a:ea typeface="+mn-ea"/>
                <a:cs typeface="+mn-cs"/>
                <a:sym typeface="Trebuchet MS" panose="020B0603020202020204" pitchFamily="34" charset="0"/>
              </a:rPr>
              <a:pPr marL="0" marR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00" kern="1200" dirty="0">
              <a:solidFill>
                <a:schemeClr val="bg1">
                  <a:lumMod val="50000"/>
                </a:schemeClr>
              </a:solidFill>
              <a:latin typeface="+mj-lt"/>
              <a:ea typeface="+mn-ea"/>
              <a:cs typeface="+mn-cs"/>
              <a:sym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908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186" r:id="rId1"/>
    <p:sldLayoutId id="2147485187" r:id="rId2"/>
    <p:sldLayoutId id="2147485188" r:id="rId3"/>
    <p:sldLayoutId id="2147485189" r:id="rId4"/>
    <p:sldLayoutId id="2147485190" r:id="rId5"/>
    <p:sldLayoutId id="2147485191" r:id="rId6"/>
    <p:sldLayoutId id="2147485192" r:id="rId7"/>
    <p:sldLayoutId id="2147485193" r:id="rId8"/>
    <p:sldLayoutId id="2147485194" r:id="rId9"/>
    <p:sldLayoutId id="2147485195" r:id="rId10"/>
    <p:sldLayoutId id="2147485196" r:id="rId11"/>
    <p:sldLayoutId id="2147485197" r:id="rId12"/>
    <p:sldLayoutId id="2147485198" r:id="rId13"/>
    <p:sldLayoutId id="2147485199" r:id="rId14"/>
    <p:sldLayoutId id="2147485200" r:id="rId15"/>
    <p:sldLayoutId id="2147485201" r:id="rId16"/>
    <p:sldLayoutId id="2147485202" r:id="rId17"/>
    <p:sldLayoutId id="2147485203" r:id="rId18"/>
    <p:sldLayoutId id="2147485204" r:id="rId19"/>
    <p:sldLayoutId id="2147485205" r:id="rId20"/>
    <p:sldLayoutId id="2147485206" r:id="rId21"/>
    <p:sldLayoutId id="2147485207" r:id="rId22"/>
    <p:sldLayoutId id="2147485208" r:id="rId23"/>
    <p:sldLayoutId id="2147485209" r:id="rId24"/>
    <p:sldLayoutId id="2147485210" r:id="rId25"/>
    <p:sldLayoutId id="2147485211" r:id="rId26"/>
    <p:sldLayoutId id="2147485212" r:id="rId27"/>
    <p:sldLayoutId id="2147485213" r:id="rId28"/>
    <p:sldLayoutId id="2147485214" r:id="rId29"/>
    <p:sldLayoutId id="2147485215" r:id="rId30"/>
    <p:sldLayoutId id="2147485216" r:id="rId31"/>
    <p:sldLayoutId id="2147485217" r:id="rId32"/>
    <p:sldLayoutId id="2147485218" r:id="rId33"/>
    <p:sldLayoutId id="2147485219" r:id="rId34"/>
    <p:sldLayoutId id="2147485220" r:id="rId35"/>
    <p:sldLayoutId id="2147485221" r:id="rId36"/>
    <p:sldLayoutId id="2147485222" r:id="rId37"/>
    <p:sldLayoutId id="2147485223" r:id="rId38"/>
    <p:sldLayoutId id="2147485224" r:id="rId39"/>
    <p:sldLayoutId id="2147485225" r:id="rId40"/>
    <p:sldLayoutId id="2147485226" r:id="rId41"/>
    <p:sldLayoutId id="2147485227" r:id="rId42"/>
    <p:sldLayoutId id="2147485228" r:id="rId43"/>
    <p:sldLayoutId id="2147485229" r:id="rId44"/>
    <p:sldLayoutId id="2147485230" r:id="rId45"/>
    <p:sldLayoutId id="2147485231" r:id="rId46"/>
    <p:sldLayoutId id="2147485232" r:id="rId47"/>
    <p:sldLayoutId id="2147485233" r:id="rId48"/>
    <p:sldLayoutId id="2147485234" r:id="rId49"/>
    <p:sldLayoutId id="2147485235" r:id="rId50"/>
    <p:sldLayoutId id="2147485236" r:id="rId51"/>
    <p:sldLayoutId id="2147485237" r:id="rId52"/>
    <p:sldLayoutId id="2147485238" r:id="rId53"/>
    <p:sldLayoutId id="2147485239" r:id="rId54"/>
    <p:sldLayoutId id="2147485240" r:id="rId55"/>
    <p:sldLayoutId id="2147485241" r:id="rId56"/>
    <p:sldLayoutId id="2147485242" r:id="rId57"/>
    <p:sldLayoutId id="2147485243" r:id="rId58"/>
    <p:sldLayoutId id="2147485244" r:id="rId59"/>
    <p:sldLayoutId id="2147485245" r:id="rId60"/>
    <p:sldLayoutId id="2147485246" r:id="rId61"/>
    <p:sldLayoutId id="2147485247" r:id="rId62"/>
    <p:sldLayoutId id="2147485248" r:id="rId63"/>
    <p:sldLayoutId id="2147485249" r:id="rId64"/>
    <p:sldLayoutId id="2147485250" r:id="rId65"/>
    <p:sldLayoutId id="2147485251" r:id="rId66"/>
    <p:sldLayoutId id="2147485252" r:id="rId67"/>
    <p:sldLayoutId id="2147485253" r:id="rId68"/>
    <p:sldLayoutId id="2147485254" r:id="rId69"/>
    <p:sldLayoutId id="2147485255" r:id="rId70"/>
    <p:sldLayoutId id="2147485256" r:id="rId71"/>
    <p:sldLayoutId id="2147485257" r:id="rId72"/>
    <p:sldLayoutId id="2147485258" r:id="rId73"/>
    <p:sldLayoutId id="2147485259" r:id="rId74"/>
    <p:sldLayoutId id="2147485260" r:id="rId75"/>
    <p:sldLayoutId id="2147485261" r:id="rId76"/>
    <p:sldLayoutId id="2147485262" r:id="rId77"/>
    <p:sldLayoutId id="2147485263" r:id="rId78"/>
    <p:sldLayoutId id="2147485264" r:id="rId79"/>
    <p:sldLayoutId id="2147485265" r:id="rId80"/>
    <p:sldLayoutId id="2147485266" r:id="rId81"/>
    <p:sldLayoutId id="2147485267" r:id="rId82"/>
    <p:sldLayoutId id="2147485268" r:id="rId83"/>
    <p:sldLayoutId id="2147485269" r:id="rId84"/>
    <p:sldLayoutId id="2147485270" r:id="rId85"/>
    <p:sldLayoutId id="2147485271" r:id="rId86"/>
    <p:sldLayoutId id="2147485272" r:id="rId8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2500" b="1" kern="1200" spc="-50" baseline="0">
          <a:solidFill>
            <a:srgbClr val="231F20"/>
          </a:solidFill>
          <a:latin typeface="+mj-lt"/>
          <a:ea typeface="+mj-ea"/>
          <a:cs typeface="+mj-cs"/>
          <a:sym typeface="+mj-lt"/>
        </a:defRPr>
      </a:lvl1pPr>
    </p:titleStyle>
    <p:bodyStyle>
      <a:lvl1pPr marL="0" indent="0" algn="l" defTabSz="914400" rtl="0" eaLnBrk="1" latinLnBrk="0" hangingPunct="1">
        <a:lnSpc>
          <a:spcPts val="2520"/>
        </a:lnSpc>
        <a:spcBef>
          <a:spcPts val="1000"/>
        </a:spcBef>
        <a:buClr>
          <a:srgbClr val="231F20"/>
        </a:buClr>
        <a:buFont typeface="Arial" panose="020B0604020202020204" pitchFamily="34" charset="0"/>
        <a:buNone/>
        <a:defRPr sz="1200" kern="1200" baseline="0">
          <a:solidFill>
            <a:srgbClr val="231F20"/>
          </a:solidFill>
          <a:latin typeface="+mn-lt"/>
          <a:ea typeface="+mn-ea"/>
          <a:cs typeface="+mn-cs"/>
          <a:sym typeface="+mn-lt"/>
        </a:defRPr>
      </a:lvl1pPr>
      <a:lvl2pPr marL="283464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231F20"/>
        </a:buClr>
        <a:buFont typeface="Arial" panose="020B0604020202020204" pitchFamily="34" charset="0"/>
        <a:buChar char="•"/>
        <a:defRPr sz="1200" kern="1200">
          <a:solidFill>
            <a:srgbClr val="231F20"/>
          </a:solidFill>
          <a:latin typeface="+mn-lt"/>
          <a:ea typeface="+mn-ea"/>
          <a:cs typeface="+mn-cs"/>
          <a:sym typeface="+mn-lt"/>
        </a:defRPr>
      </a:lvl2pPr>
      <a:lvl3pPr marL="804672" indent="-230188" algn="l" defTabSz="914400" rtl="0" eaLnBrk="1" latinLnBrk="0" hangingPunct="1">
        <a:lnSpc>
          <a:spcPct val="90000"/>
        </a:lnSpc>
        <a:spcBef>
          <a:spcPts val="500"/>
        </a:spcBef>
        <a:buClr>
          <a:srgbClr val="231F20"/>
        </a:buClr>
        <a:buFont typeface="Arial" panose="020B0604020202020204" pitchFamily="34" charset="0"/>
        <a:buChar char="‒"/>
        <a:defRPr sz="1200" kern="1200">
          <a:solidFill>
            <a:srgbClr val="231F20"/>
          </a:solidFill>
          <a:latin typeface="+mn-lt"/>
          <a:ea typeface="+mn-ea"/>
          <a:cs typeface="+mn-cs"/>
          <a:sym typeface="+mn-lt"/>
        </a:defRPr>
      </a:lvl3pPr>
      <a:lvl4pPr marL="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31F20"/>
        </a:buClr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4pPr>
      <a:lvl5pPr marL="0" indent="0" algn="l" defTabSz="914400" rtl="0" eaLnBrk="1" latinLnBrk="0" hangingPunct="1">
        <a:lnSpc>
          <a:spcPct val="90000"/>
        </a:lnSpc>
        <a:spcBef>
          <a:spcPts val="500"/>
        </a:spcBef>
        <a:buClr>
          <a:srgbClr val="231F20"/>
        </a:buClr>
        <a:buFontTx/>
        <a:buNone/>
        <a:defRPr sz="1600" b="1" kern="1200">
          <a:solidFill>
            <a:schemeClr val="tx2"/>
          </a:solidFill>
          <a:latin typeface="+mn-lt"/>
          <a:ea typeface="+mn-ea"/>
          <a:cs typeface="+mn-cs"/>
          <a:sym typeface="+mn-lt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FFC0A5-85BC-FB40-89A4-2DCDA698E1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C3DE2E-2413-174C-9C6B-CAC8764286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87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5274" r:id="rId1"/>
    <p:sldLayoutId id="2147485275" r:id="rId2"/>
    <p:sldLayoutId id="2147485276" r:id="rId3"/>
    <p:sldLayoutId id="2147485277" r:id="rId4"/>
    <p:sldLayoutId id="2147485278" r:id="rId5"/>
    <p:sldLayoutId id="2147485279" r:id="rId6"/>
    <p:sldLayoutId id="2147485280" r:id="rId7"/>
    <p:sldLayoutId id="2147485281" r:id="rId8"/>
    <p:sldLayoutId id="2147485282" r:id="rId9"/>
    <p:sldLayoutId id="2147485283" r:id="rId10"/>
    <p:sldLayoutId id="2147485284" r:id="rId11"/>
    <p:sldLayoutId id="2147485285" r:id="rId12"/>
    <p:sldLayoutId id="2147485286" r:id="rId13"/>
    <p:sldLayoutId id="2147485287" r:id="rId14"/>
    <p:sldLayoutId id="2147485288" r:id="rId15"/>
    <p:sldLayoutId id="2147485289" r:id="rId16"/>
    <p:sldLayoutId id="2147485290" r:id="rId17"/>
    <p:sldLayoutId id="2147485291" r:id="rId18"/>
    <p:sldLayoutId id="2147485292" r:id="rId1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spcAft>
          <a:spcPts val="600"/>
        </a:spcAft>
        <a:buNone/>
        <a:defRPr sz="2500" kern="1200" spc="-50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ts val="2520"/>
        </a:lnSpc>
        <a:spcBef>
          <a:spcPts val="10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230188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282575" indent="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803275" indent="-230188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B70437A1-D27B-4A1C-AEB7-C62AD21DFD7D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2"/>
          <a:srcRect t="91" b="2509"/>
          <a:stretch/>
        </p:blipFill>
        <p:spPr>
          <a:xfrm>
            <a:off x="5632174" y="6415"/>
            <a:ext cx="6559826" cy="6845170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FD06BB7-28CB-8C4B-BE46-CEE5ECDEB3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7164" y="1125109"/>
            <a:ext cx="5101598" cy="460778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In this role, Jennifer oversees manufacturing, supply chain operations, Warehouse &amp; Distribution, enterprise </a:t>
            </a:r>
            <a:r>
              <a:rPr lang="en-US" sz="1400" dirty="0" err="1"/>
              <a:t>intergrations</a:t>
            </a:r>
            <a:r>
              <a:rPr lang="en-US" sz="1400" dirty="0"/>
              <a:t> and Quality Globally. In addition, Jennifer is the operations liaison for Group Brand Businesses and sales growth.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Jennifer has a background in product development, supply management, customer excellence, logistics and operations. Previous industries include automative, oil and appliances building collaborative relationships across the enterprise.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Western Grad in Supply Chain &amp; MBA: International Business.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Complete H.A.L.I and MSU Women in Leadership.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/>
              <a:t>Inforum</a:t>
            </a:r>
            <a:r>
              <a:rPr lang="en-US" sz="1400" dirty="0"/>
              <a:t> Co-Chair Board Member</a:t>
            </a:r>
          </a:p>
          <a:p>
            <a:endParaRPr lang="en-US" sz="1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30004148-0A36-384E-A13D-ADAABBA51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93040" y="173690"/>
            <a:ext cx="5689600" cy="480247"/>
          </a:xfrm>
        </p:spPr>
        <p:txBody>
          <a:bodyPr/>
          <a:lstStyle/>
          <a:p>
            <a:r>
              <a:rPr lang="en-US" dirty="0"/>
              <a:t>Jennifer Gibson</a:t>
            </a:r>
            <a:br>
              <a:rPr lang="en-US" dirty="0"/>
            </a:br>
            <a:r>
              <a:rPr lang="en-US" sz="1800" dirty="0"/>
              <a:t>Sr VP of Global Planning, Logistics &amp;Quality</a:t>
            </a:r>
          </a:p>
        </p:txBody>
      </p:sp>
    </p:spTree>
    <p:extLst>
      <p:ext uri="{BB962C8B-B14F-4D97-AF65-F5344CB8AC3E}">
        <p14:creationId xmlns:p14="http://schemas.microsoft.com/office/powerpoint/2010/main" val="389008560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3045&quot;&gt;&lt;version val=&quot;2418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EE4P_MASTERWIZARD_DRAFT" val="0"/>
  <p:tag name="EE4P_LANGUAGE_ID" val="1033"/>
  <p:tag name="EE4P_MASTERWIZARD_MARGINS" val="0"/>
  <p:tag name="EE4P_STYLE_NAME" val="Herman Miller Grid 16:9"/>
  <p:tag name="EE4P_STYLE_ID" val="PNY6JeYP"/>
  <p:tag name="EE4P_AGENDAWIZARD" val="&lt;ee4p&gt;&lt;layouts&gt;&lt;layout name=&quot;Two-Thirds&quot; id=&quot;227_1-4&quot;&gt;&lt;standard&gt;&lt;textframe horizontalAnchor=&quot;1&quot; marginBottom=&quot;0&quot; marginLeft=&quot;0&quot; marginRight=&quot;0&quot; marginTop=&quot;0&quot; orientation=&quot;1&quot; verticalAnchor=&quot;1&quot; /&gt;&lt;font name=&quot;Arial&quot; bold=&quot;0&quot; italic=&quot;0&quot; color=&quot;13&quot; /&gt;&lt;paragraphformat firstLineIndent=&quot;0&quot; leftIndent=&quot;0&quot; rightIndent=&quot;0&quot; lineRuleBefore=&quot;&quot; lineRuleWithin=&quot;&quot; lineRuleAfter=&quot;&quot; spaceBefore=&quot;&quot; spaceWithin=&quot;&quot; spaceAfter=&quot;&quot; /&gt;&lt;fill visible=&quot;0&quot; /&gt;&lt;line visible=&quot;0&quot; /&gt;&lt;bulletformat visible=&quot;0&quot; /&gt;&lt;/standard&gt;&lt;agenda name=&quot;&quot; title=&quot;&quot; subtitle=&quot;&quot; sizingModeId=&quot;1&quot; fontSize=&quot;24&quot; fontSizeAuto=&quot;1&quot; startTime=&quot;540&quot; timeFormatId=&quot;1&quot; startItemNo=&quot;1&quot; createSingleAgendaSlide=&quot;1&quot; createSeparatingSlides=&quot;1&quot; createBackupSlide=&quot;1&quot; /&gt;&lt;columns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position left=&quot;406.8057&quot; top=&quot;54.87496&quot; width=&quot;503.6943&quot; height=&quot;430.2501&quot; /&gt;&lt;!--&#10;      &lt;subtitle&gt;&#10;      &#10;        &lt;position left=&quot;197.597&quot; top=&quot;369.3848&quot; width=&quot;123.634&quot; height=&quot;115.6044&quot; autoshape=&quot;1&quot; rotation=&quot;0&quot; /&gt;&#10;        &lt;line visible=&quot;1&quot; weight=&quot;0.75&quot; style=&quot;1&quot; dashStyle=&quot;1&quot; foreColor=&quot;14&quot; /&gt;&#10;        &lt;fill visible=&quot;0&quot; /&gt;&#10;        &lt;textframe horizontalAnchor=&quot;1&quot; verticalAnchor=&quot;1&quot; orientation=&quot;1&quot; wordWrap=&quot;1&quot; autoSize=&quot;0&quot; marginLeft=&quot;8.503937&quot; marginRight=&quot;0&quot; marginTop=&quot;14.17323&quot; marginBottom=&quot;0&quot; /&gt;&#10;        &lt;paragraphformat alignment=&quot;1&quot; lineRuleBefore=&quot;0&quot; lineRuleWithin=&quot;1&quot; lineRuleAfter=&quot;0&quot; spaceBefore=&quot;0&quot; spaceWithin=&quot;0.95&quot; spaceAfter=&quot;0&quot; /&gt;&#10;        &lt;font name=&quot;Arial&quot; size=&quot;10&quot; bold=&quot;0&quot; italic=&quot;0&quot; underlineStyle=&quot;0&quot; color=&quot;#ffffff&quot; spacing=&quot;0&quot; kerning=&quot;12&quot; /&gt;&#10;      &#10;      &lt;/subtitle&gt;&#10;      --&gt;&lt;settings allowedSizingModeIds=&quot;1|2&quot; allowedFontSizes=&quot;8|9|10.5|11|12|14|16|18|20|22|24&quot; allowedTimeFormatIds=&quot;1|2|3&quot; slideLayout=&quot;11&quot; customLayoutName=&quot;Green one third|Presentation¦Green one third&quot; customLayoutIndex=&quot;&quot; showBreak=&quot;0&quot; singleAgendaSlideSelected=&quot;1&quot; backupSlideTitle=&quot;Unused Slides&quot; topMargin=&quot;0.5&quot; leftMargin=&quot;0&quot; allowedLevels=&quot;2&quot; itemNoFormats=&quot;{1}¦{1}.{2}¦{3:alphaLC}¦{3:alphaLC}.{4:alphaLC}&quot; customLayoutNameBackup=&quot;Special gray|Presentation¦Special gray&quot; titlePrompt=&quot;Insert Title&quot; /&gt;&lt;cases&gt;&lt;!-- Single --&gt;&lt;case level=&quot;1&quot; single=&quot;1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ingle=&quot;1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!-- Selected --&gt;&lt;case level=&quot;1&quot; selected=&quot;0&quot; break=&quot;0&quot; topMinSpacing=&quot;5&quot; topMaxSpacing=&quot;15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#c8c8c8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#c8c8c8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#c8c8c8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#c8c8c8&quot; /&gt;&lt;/element&gt;&lt;element field=&quot;pageno&quot; type=&quot;autoshape&quot; autoShapeType=&quot;1&quot;&gt;&lt;paragraphformat alignment=&quot;3&quot; /&gt;&lt;font color=&quot;#c8c8c8&quot; /&gt;&lt;/element&gt;&lt;/case&gt;&lt;case level=&quot;1&quot; selected=&quot;1&quot; break=&quot;0&quot; topMinSpacing=&quot;5&quot; topMaxSpacing=&quot;15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/element&gt;&lt;element field=&quot;pageno&quot; type=&quot;autoshape&quot; autoShapeType=&quot;1&quot;&gt;&lt;paragraphformat alignment=&quot;3&quot; /&gt;&lt;/element&gt;&lt;/case&gt;&lt;case level=&quot;2&quot; selected=&quot;0&quot; break=&quot;0&quot; topMinSpacing=&quot;4&quot; topMaxSpacing=&quot;4&quot; bottomMinSpacing=&quot;0&quot; bottomMaxSpacing=&quot;0&quot;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color=&quot;#c8c8c8&quot;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#c8c8c8&quot;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#c8c8c8&quot;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color=&quot;#c8c8c8&quot; relativeSize=&quot;0.75&quot; /&gt;&lt;/element&gt;&lt;element field=&quot;pageno&quot; type=&quot;autoshape&quot; autoShapeType=&quot;1&quot;&gt;&lt;paragraphformat alignment=&quot;3&quot; /&gt;&lt;font color=&quot;#c8c8c8&quot; relativeSize=&quot;0.75&quot; /&gt;&lt;/element&gt;&lt;/case&gt;&lt;case level=&quot;2&quot; selected=&quot;1&quot; break=&quot;0&quot; topMinSpacing=&quot;4&quot; topMaxSpacing=&quot;4&quot; bottomMinSpacing=&quot;0&quot; bottomMaxSpacing=&quot;0&quot;&gt;&lt;element type=&quot;picture&quot; picture=&quot;rightbutton.emf&quot; value=&quot;&quot; slideType=&quot;20693&quot;&gt;&lt;position left=&quot;-35.62*scale*fontScale&quot; top=&quot;(itemHeight-23.04*scale*fontScale)/2&quot; width=&quot;23.08244*scale*fontScale&quot; height=&quot;23.04*scale*fontScale&quot; /&gt;&lt;/element&gt;&lt;element type=&quot;autoshape&quot; autoShapeType=&quot;9&quot;&gt;&lt;position left=&quot;-35.62*scale*fontScale&quot; top=&quot;(itemHeight-23.04*scale*fontScale)/2&quot; width=&quot;23.08244*scale*fontScale&quot; height=&quot;23.04*scale*fontScale&quot; /&gt;&lt;fill foreColor=&quot;15&quot; visible=&quot;1&quot; /&gt;&lt;/element&gt;&lt;element field=&quot;topic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textframe marginLeft=&quot;0&quot; /&gt;&lt;font relativeSize=&quot;0.75&quot; /&gt;&lt;/element&gt;&lt;element field=&quot;responsible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freecolumn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timeslot&quot; type=&quot;autoshape&quot; autoShapeType=&quot;1&quot;&gt;&lt;paragraphformat alignment=&quot;1&quot; lineRuleBefore=&quot;0&quot; lineRuleWithin=&quot;1&quot; lineRuleAfter=&quot;0&quot; spaceBefore=&quot;6&quot; spaceWithin=&quot;1.1&quot; spaceAfter=&quot;3&quot; /&gt;&lt;font relativeSize=&quot;0.75&quot; /&gt;&lt;/element&gt;&lt;element field=&quot;pageno&quot; type=&quot;autoshape&quot; autoShapeType=&quot;1&quot;&gt;&lt;paragraphformat alignment=&quot;3&quot; /&gt;&lt;font relativeSize=&quot;0.75&quot; /&gt;&lt;/element&gt;&lt;/case&gt;&lt;/cases&gt;&lt;elements /&gt;&lt;/layout&gt;&lt;/layouts&gt;&lt;contents&gt;&lt;agenda name=&quot;&quot; title=&quot;Contents&quot; subtitle=&quot;&quot; sizingModeId=&quot;1&quot; fontSize=&quot;24&quot; fontSizeAuto=&quot;1&quot; startTime=&quot;540&quot; timeFormatId=&quot;1&quot; startItemNo=&quot;1&quot; createSingleAgendaSlide=&quot;0&quot; createSeparatingSlides=&quot;1&quot; createBackupSlide=&quot;0&quot; layoutId=&quot;227_1-4&quot; hideSeparatingSlides=&quot;0&quot; createSections=&quot;1&quot;&gt;&lt;columns leftSpacing=&quot;0&quot; rightSpacing=&quot;0&quot;&gt;&lt;column field=&quot;itemno&quot; label=&quot;No.&quot; checked=&quot;0&quot; leftSpacing=&quot;0&quot; rightSpacing=&quot;0&quot; dock=&quot;1&quot; fixedWidth=&quot;51.87527&quot; /&gt;&lt;column field=&quot;topic&quot; label=&quot;Topic&quot; leftSpacing=&quot;0&quot; rightDistribute=&quot;1&quot; dock=&quot;1&quot; rightSpacing=&quot;299.1865&quot; /&gt;&lt;column field=&quot;responsible&quot; label=&quot;Responsible&quot; visible=&quot;0&quot; checked=&quot;0&quot; leftSpacing=&quot;10&quot; rightDistribute=&quot;1&quot; dock=&quot;1&quot; /&gt;&lt;column field=&quot;freecolumn&quot; label=&quot;&quot; visible=&quot;0&quot; checked=&quot;0&quot; leftSpacing=&quot;10&quot; rightDistribute=&quot;1&quot; dock=&quot;1&quot; /&gt;&lt;column field=&quot;timeslot&quot; label=&quot;Time Slot&quot; visible=&quot;1&quot; checked=&quot;0&quot; leftSpacing=&quot;34&quot; rightSpacing=&quot;0&quot; dock=&quot;2&quot; /&gt;&lt;column field=&quot;pageno&quot; label=&quot;Page No.&quot; visible=&quot;0&quot; checked=&quot;0&quot; leftSpacing=&quot;34&quot; rightSpacing=&quot;0&quot; dock=&quot;2&quot; /&gt;&lt;/columns&gt;&lt;items&gt;&lt;item duration=&quot;30&quot; id=&quot;e197812a-e55b-49ed-8e4a-22f379b80266&quot; parentId=&quot;&quot; level=&quot;1&quot; generateAgendaSlide=&quot;1&quot; showAgendaItem=&quot;1&quot; isBreak=&quot;0&quot; topic=&quot;LT+1 Huddle&quot; agendaSlideId=&quot;a3fe37c0-0bcf-4fb9-91fe-aa5a1bdd314d&quot; sectionId=&quot;{FA42A9D7-0322-44CE-996F-8AD7AC49EEC5}&quot; /&gt;&lt;item duration=&quot;30&quot; id=&quot;e5d64e2e-020a-42ce-9ee7-21fd8bf3926a&quot; parentId=&quot;&quot; level=&quot;1&quot; generateAgendaSlide=&quot;1&quot; showAgendaItem=&quot;1&quot; isBreak=&quot;0&quot; topic=&quot;Function Town Hall&quot; agendaSlideId=&quot;9c3f1cca-6a6e-400a-bd1f-4bf46b428a37&quot; sectionId=&quot;{27235A50-C162-4B59-A9D0-D5A27A821591}&quot; /&gt;&lt;item duration=&quot;30&quot; id=&quot;1e2ecc2a-acb7-4a50-b68c-f0fb1176ce49&quot; parentId=&quot;&quot; level=&quot;1&quot; generateAgendaSlide=&quot;0&quot; showAgendaItem=&quot;0&quot; isBreak=&quot;0&quot; topic=&quot;Appendix&quot; /&gt;&lt;/items&gt;&lt;/agenda&gt;&lt;/contents&gt;&lt;/ee4p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kvHQ8kjNAK1DinkltK3JA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F1oy.t11Zkjk09Qahz3fg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_19HAo9W0MzjdrB2Ji1w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x.zWK12_he4PWaY11rNg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.GIwamzLN1OVdPXfq0Q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AKeSfjloUKErOUGDsXs8g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oSptkIU0GLQ291WtqeuOg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uQClFCrIexXewu7.wvPKQ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9w.khK4ImYmbdHlJGn4C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egpsFbxCiz8GXFjs_t6WQ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00uaaHhTywzonlx7yxvMA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FCZ9ON2XgG2UUzX6QKIA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hP22azCb6k6ib3euSWl.w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qftA20A8P2VAEivtWhtX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cCas75s4l9fC3BwaSrPv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3dXZ5IufCEyLRvrmhM4g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YlBDWH7oC6u_S4NoyeokA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2myF_bAu8ovz0EXFYMu8Q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NxMldWg7c6_OvbTvjjsBg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zQuaBF2Qcn0uLbLBNH_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bWKIqwcSdTJiadv1VWk5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EE4P_AGENDAWIZARD" val="element"/>
  <p:tag name="EE4P_AGENDAWIZARD_CONTENT" val="/DATE"/>
  <p:tag name="EE4P_AGENDAWIZARD_PROPERTIES" val="197.597/369.3848/123.634/115.6044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swYcAx1v6hQ5nkNLHeo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Y1uqpfUm5e_ETGYGjGQE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GkPmrQ2SRh0WGPsh5Wc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1j2t0QNlNFETZCwgGZdc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JSopfWKUUxAzMWjTwxEN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b8GHgf8LHW1GgKA9LQ.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nB5Qr8JRhd77zDqfQJzL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ZRd4OE1.arlEo2KKXWyw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Tm5Rcz8.Zpcgh6ablUjW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CxC3Oc8Oki1vTEMcsgb.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Oy1SCcEdm4_LZxOY0mYR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tN6lhNmo1jAB0ybg9M_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jN5waenTL8J1RkykEo3EA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Ucf6G0MSyQUMVXffNTEA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IzpwRlBudt5CkpZcA87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5lY4BtdUcC82pCn1F55G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hfXlB6crtMY5CT_7ki8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psilK5VFu79bjh6ULgrA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8eW_DLvgJrVMeXD0VKI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1uNMADr3zoUQymmYxvkO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0zM3rPvBE2IFLCODuyE.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7dkqnoTde9mOj8wtX8W9A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dFjoD3O5sjMwgdqsTKNM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mDIdGUKCKuAfIxXoCujZ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7_PPoprR6YyJKA03BxvdA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vkwYLKKrzA9EbSx4AgJ6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fgsZdHy13Hz.IKOlFWbwg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I3.dz.4COnExxLwhU6CN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3kHoQnlE7Wa4b_KqPxyHQ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sbO._OGIkMj2J_U82Hvw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UVKzWS8RFA_ZZEsIgMUM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Q9yJmHZsfYHU7NR1YqtcQ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4X68Q3DdA6oBbxekL6Vkw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tcZs3hfYZ4CMmWNbyxA1A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rDpJ0zcZlwQq_lzJknXU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26PGnm4PMFCHjcRWEBtBg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iXM3RCjTN58yV56mlW0A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ByiokMT.hPOJ9ZQ_V_2QQ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3swYcAx1v6hQ5nkNLHeoQ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0hdxMYKqp2SBPrWOHrsxw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QPzBLrQTu.WqWmw5bQUoQ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m.PdwEGFrYbMQlUXO6pQ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illerKnoll Grid 16:9 - 13334">
  <a:themeElements>
    <a:clrScheme name="1 HERMAN CLIENT">
      <a:dk1>
        <a:srgbClr val="231F20"/>
      </a:dk1>
      <a:lt1>
        <a:srgbClr val="FFFFFF"/>
      </a:lt1>
      <a:dk2>
        <a:srgbClr val="3F4B65"/>
      </a:dk2>
      <a:lt2>
        <a:srgbClr val="E6E7E8"/>
      </a:lt2>
      <a:accent1>
        <a:srgbClr val="202532"/>
      </a:accent1>
      <a:accent2>
        <a:srgbClr val="4F596E"/>
      </a:accent2>
      <a:accent3>
        <a:srgbClr val="6D6F84"/>
      </a:accent3>
      <a:accent4>
        <a:srgbClr val="8E8E9F"/>
      </a:accent4>
      <a:accent5>
        <a:srgbClr val="B3B3BE"/>
      </a:accent5>
      <a:accent6>
        <a:srgbClr val="E0DFE3"/>
      </a:accent6>
      <a:hlink>
        <a:srgbClr val="E22D0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52525"/>
        </a:solidFill>
        <a:ln>
          <a:solidFill>
            <a:srgbClr val="252525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rgbClr val="9A9A9A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MI_Presentation_Template" id="{CB46FDAA-79E2-4245-9535-606ED40FCB34}" vid="{40698AD4-367A-4E44-BD2D-5E1309F267E5}"/>
    </a:ext>
  </a:extLst>
</a:theme>
</file>

<file path=ppt/theme/theme2.xml><?xml version="1.0" encoding="utf-8"?>
<a:theme xmlns:a="http://schemas.openxmlformats.org/drawingml/2006/main" name="Office Theme">
  <a:themeElements>
    <a:clrScheme name="Sales Slides Theme 3 Blue">
      <a:dk1>
        <a:srgbClr val="231F20"/>
      </a:dk1>
      <a:lt1>
        <a:srgbClr val="FFFFFF"/>
      </a:lt1>
      <a:dk2>
        <a:srgbClr val="3F4B65"/>
      </a:dk2>
      <a:lt2>
        <a:srgbClr val="E6E7E8"/>
      </a:lt2>
      <a:accent1>
        <a:srgbClr val="202532"/>
      </a:accent1>
      <a:accent2>
        <a:srgbClr val="4F596E"/>
      </a:accent2>
      <a:accent3>
        <a:srgbClr val="6D6F84"/>
      </a:accent3>
      <a:accent4>
        <a:srgbClr val="8E8E9F"/>
      </a:accent4>
      <a:accent5>
        <a:srgbClr val="B3B3BE"/>
      </a:accent5>
      <a:accent6>
        <a:srgbClr val="E0DFE3"/>
      </a:accent6>
      <a:hlink>
        <a:srgbClr val="E22D00"/>
      </a:hlink>
      <a:folHlink>
        <a:srgbClr val="231F2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dirty="0">
            <a:solidFill>
              <a:srgbClr val="231F20"/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HMI_Presentation_Template" id="{62497FA6-8537-BC40-930A-CE90F588175F}" vid="{56FD3BC7-C65A-E949-ABED-4AF96075444A}"/>
    </a:ext>
  </a:extLst>
</a:theme>
</file>

<file path=ppt/theme/theme3.xml><?xml version="1.0" encoding="utf-8"?>
<a:theme xmlns:a="http://schemas.openxmlformats.org/drawingml/2006/main" name="Office Theme">
  <a:themeElements>
    <a:clrScheme name="BCG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E3558"/>
      </a:hlink>
      <a:folHlink>
        <a:srgbClr val="670F31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BCG Colors 2015">
      <a:dk1>
        <a:srgbClr val="6E6F73"/>
      </a:dk1>
      <a:lt1>
        <a:sysClr val="window" lastClr="FFFFFF"/>
      </a:lt1>
      <a:dk2>
        <a:srgbClr val="2FC77E"/>
      </a:dk2>
      <a:lt2>
        <a:srgbClr val="E7E7E7"/>
      </a:lt2>
      <a:accent1>
        <a:srgbClr val="03522D"/>
      </a:accent1>
      <a:accent2>
        <a:srgbClr val="197A56"/>
      </a:accent2>
      <a:accent3>
        <a:srgbClr val="E3EE37"/>
      </a:accent3>
      <a:accent4>
        <a:srgbClr val="3EAD92"/>
      </a:accent4>
      <a:accent5>
        <a:srgbClr val="6E6F73"/>
      </a:accent5>
      <a:accent6>
        <a:srgbClr val="295E7E"/>
      </a:accent6>
      <a:hlink>
        <a:srgbClr val="2FC77E"/>
      </a:hlink>
      <a:folHlink>
        <a:srgbClr val="03522D"/>
      </a:folHlink>
    </a:clrScheme>
    <a:fontScheme name="BCG Trebuchet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2088</TotalTime>
  <Words>112</Words>
  <Application>Microsoft Office PowerPoint</Application>
  <PresentationFormat>Widescreen</PresentationFormat>
  <Paragraphs>6</Paragraphs>
  <Slides>1</Slides>
  <Notes>0</Notes>
  <HiddenSlides>0</HiddenSlides>
  <MMClips>0</MMClips>
  <ScaleCrop>false</ScaleCrop>
  <HeadingPairs>
    <vt:vector size="10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  <vt:variant>
        <vt:lpstr>Custom Shows</vt:lpstr>
      </vt:variant>
      <vt:variant>
        <vt:i4>1</vt:i4>
      </vt:variant>
    </vt:vector>
  </HeadingPairs>
  <TitlesOfParts>
    <vt:vector size="8" baseType="lpstr">
      <vt:lpstr>Arial</vt:lpstr>
      <vt:lpstr>System Font Regular</vt:lpstr>
      <vt:lpstr>Trebuchet MS</vt:lpstr>
      <vt:lpstr>MillerKnoll Grid 16:9 - 13334</vt:lpstr>
      <vt:lpstr>Office Theme</vt:lpstr>
      <vt:lpstr>think-cell Slide</vt:lpstr>
      <vt:lpstr>Jennifer Gibson Sr VP of Global Planning, Logistics &amp;Quality</vt:lpstr>
      <vt:lpstr>Format Guide Workshop</vt:lpstr>
    </vt:vector>
  </TitlesOfParts>
  <Company>The Boston Consulting Group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The Boston Consulting Group</dc:creator>
  <cp:lastModifiedBy>Anna Grace</cp:lastModifiedBy>
  <cp:revision>521</cp:revision>
  <cp:lastPrinted>2000-01-01T04:00:00Z</cp:lastPrinted>
  <dcterms:created xsi:type="dcterms:W3CDTF">2021-07-29T21:40:48Z</dcterms:created>
  <dcterms:modified xsi:type="dcterms:W3CDTF">2026-01-14T16:36:45Z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ormat Name">
    <vt:lpwstr>Grid Format</vt:lpwstr>
  </property>
  <property fmtid="{D5CDD505-2E9C-101B-9397-08002B2CF9AE}" pid="3" name="NXPowerLiteLastOptimized">
    <vt:lpwstr>488649</vt:lpwstr>
  </property>
  <property fmtid="{D5CDD505-2E9C-101B-9397-08002B2CF9AE}" pid="4" name="NXPowerLiteSettings">
    <vt:lpwstr>87000AA0054001</vt:lpwstr>
  </property>
  <property fmtid="{D5CDD505-2E9C-101B-9397-08002B2CF9AE}" pid="5" name="NXPowerLiteVersion">
    <vt:lpwstr>D7.1.8</vt:lpwstr>
  </property>
  <property fmtid="{D5CDD505-2E9C-101B-9397-08002B2CF9AE}" pid="6" name="Template Name">
    <vt:lpwstr>16x9</vt:lpwstr>
  </property>
</Properties>
</file>