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4"/>
  </p:sldMasterIdLst>
  <p:notesMasterIdLst>
    <p:notesMasterId r:id="rId6"/>
  </p:notesMasterIdLst>
  <p:handoutMasterIdLst>
    <p:handoutMasterId r:id="rId7"/>
  </p:handoutMasterIdLst>
  <p:sldIdLst>
    <p:sldId id="256" r:id="rId5"/>
  </p:sldIdLst>
  <p:sldSz cx="7772400" cy="10058400"/>
  <p:notesSz cx="6954838" cy="9240838"/>
  <p:custDataLst>
    <p:tags r:id="rId8"/>
  </p:custDataLst>
  <p:defaultTextStyle>
    <a:defPPr>
      <a:defRPr lang="en-US"/>
    </a:defPPr>
    <a:lvl1pPr marL="0" algn="l" defTabSz="995478" rtl="0" eaLnBrk="1" latinLnBrk="0" hangingPunct="1">
      <a:defRPr sz="2000" kern="1200">
        <a:solidFill>
          <a:schemeClr val="tx1"/>
        </a:solidFill>
        <a:latin typeface="+mn-lt"/>
        <a:ea typeface="+mn-ea"/>
        <a:cs typeface="+mn-cs"/>
      </a:defRPr>
    </a:lvl1pPr>
    <a:lvl2pPr marL="497739" algn="l" defTabSz="995478" rtl="0" eaLnBrk="1" latinLnBrk="0" hangingPunct="1">
      <a:defRPr sz="2000" kern="1200">
        <a:solidFill>
          <a:schemeClr val="tx1"/>
        </a:solidFill>
        <a:latin typeface="+mn-lt"/>
        <a:ea typeface="+mn-ea"/>
        <a:cs typeface="+mn-cs"/>
      </a:defRPr>
    </a:lvl2pPr>
    <a:lvl3pPr marL="995478" algn="l" defTabSz="995478" rtl="0" eaLnBrk="1" latinLnBrk="0" hangingPunct="1">
      <a:defRPr sz="2000" kern="1200">
        <a:solidFill>
          <a:schemeClr val="tx1"/>
        </a:solidFill>
        <a:latin typeface="+mn-lt"/>
        <a:ea typeface="+mn-ea"/>
        <a:cs typeface="+mn-cs"/>
      </a:defRPr>
    </a:lvl3pPr>
    <a:lvl4pPr marL="1493217" algn="l" defTabSz="995478" rtl="0" eaLnBrk="1" latinLnBrk="0" hangingPunct="1">
      <a:defRPr sz="2000" kern="1200">
        <a:solidFill>
          <a:schemeClr val="tx1"/>
        </a:solidFill>
        <a:latin typeface="+mn-lt"/>
        <a:ea typeface="+mn-ea"/>
        <a:cs typeface="+mn-cs"/>
      </a:defRPr>
    </a:lvl4pPr>
    <a:lvl5pPr marL="1990957" algn="l" defTabSz="995478" rtl="0" eaLnBrk="1" latinLnBrk="0" hangingPunct="1">
      <a:defRPr sz="2000" kern="1200">
        <a:solidFill>
          <a:schemeClr val="tx1"/>
        </a:solidFill>
        <a:latin typeface="+mn-lt"/>
        <a:ea typeface="+mn-ea"/>
        <a:cs typeface="+mn-cs"/>
      </a:defRPr>
    </a:lvl5pPr>
    <a:lvl6pPr marL="2488695" algn="l" defTabSz="995478" rtl="0" eaLnBrk="1" latinLnBrk="0" hangingPunct="1">
      <a:defRPr sz="2000" kern="1200">
        <a:solidFill>
          <a:schemeClr val="tx1"/>
        </a:solidFill>
        <a:latin typeface="+mn-lt"/>
        <a:ea typeface="+mn-ea"/>
        <a:cs typeface="+mn-cs"/>
      </a:defRPr>
    </a:lvl6pPr>
    <a:lvl7pPr marL="2986435" algn="l" defTabSz="995478" rtl="0" eaLnBrk="1" latinLnBrk="0" hangingPunct="1">
      <a:defRPr sz="2000" kern="1200">
        <a:solidFill>
          <a:schemeClr val="tx1"/>
        </a:solidFill>
        <a:latin typeface="+mn-lt"/>
        <a:ea typeface="+mn-ea"/>
        <a:cs typeface="+mn-cs"/>
      </a:defRPr>
    </a:lvl7pPr>
    <a:lvl8pPr marL="3484174" algn="l" defTabSz="995478" rtl="0" eaLnBrk="1" latinLnBrk="0" hangingPunct="1">
      <a:defRPr sz="2000" kern="1200">
        <a:solidFill>
          <a:schemeClr val="tx1"/>
        </a:solidFill>
        <a:latin typeface="+mn-lt"/>
        <a:ea typeface="+mn-ea"/>
        <a:cs typeface="+mn-cs"/>
      </a:defRPr>
    </a:lvl8pPr>
    <a:lvl9pPr marL="3981914" algn="l" defTabSz="995478"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18">
          <p15:clr>
            <a:srgbClr val="A4A3A4"/>
          </p15:clr>
        </p15:guide>
        <p15:guide id="2" orient="horz" pos="1320" userDrawn="1">
          <p15:clr>
            <a:srgbClr val="A4A3A4"/>
          </p15:clr>
        </p15:guide>
        <p15:guide id="3" orient="horz" pos="6091">
          <p15:clr>
            <a:srgbClr val="A4A3A4"/>
          </p15:clr>
        </p15:guide>
        <p15:guide id="4" pos="547">
          <p15:clr>
            <a:srgbClr val="A4A3A4"/>
          </p15:clr>
        </p15:guide>
        <p15:guide id="5" pos="4652">
          <p15:clr>
            <a:srgbClr val="A4A3A4"/>
          </p15:clr>
        </p15:guide>
        <p15:guide id="6" pos="1864">
          <p15:clr>
            <a:srgbClr val="A4A3A4"/>
          </p15:clr>
        </p15:guide>
        <p15:guide id="7" pos="1976">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9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7480"/>
    <a:srgbClr val="FF00FF"/>
    <a:srgbClr val="FF0090"/>
    <a:srgbClr val="FF0066"/>
    <a:srgbClr val="80808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24" autoAdjust="0"/>
  </p:normalViewPr>
  <p:slideViewPr>
    <p:cSldViewPr snapToGrid="0" snapToObjects="1" showGuides="1">
      <p:cViewPr varScale="1">
        <p:scale>
          <a:sx n="48" d="100"/>
          <a:sy n="48" d="100"/>
        </p:scale>
        <p:origin x="2244" y="48"/>
      </p:cViewPr>
      <p:guideLst>
        <p:guide orient="horz" pos="718"/>
        <p:guide orient="horz" pos="1320"/>
        <p:guide orient="horz" pos="6091"/>
        <p:guide pos="547"/>
        <p:guide pos="4652"/>
        <p:guide pos="1864"/>
        <p:guide pos="197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p:scale>
          <a:sx n="200" d="100"/>
          <a:sy n="200" d="100"/>
        </p:scale>
        <p:origin x="612" y="2742"/>
      </p:cViewPr>
      <p:guideLst>
        <p:guide orient="horz" pos="2911"/>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4" cy="462042"/>
          </a:xfrm>
          <a:prstGeom prst="rect">
            <a:avLst/>
          </a:prstGeom>
        </p:spPr>
        <p:txBody>
          <a:bodyPr vert="horz" lIns="92525" tIns="46263" rIns="92525" bIns="46263" rtlCol="0"/>
          <a:lstStyle>
            <a:lvl1pPr algn="l">
              <a:defRPr sz="1300"/>
            </a:lvl1pPr>
          </a:lstStyle>
          <a:p>
            <a:endParaRPr lang="en-GB" dirty="0">
              <a:latin typeface="Arial" pitchFamily="34" charset="0"/>
            </a:endParaRPr>
          </a:p>
        </p:txBody>
      </p:sp>
      <p:sp>
        <p:nvSpPr>
          <p:cNvPr id="3" name="Date Placeholder 2"/>
          <p:cNvSpPr>
            <a:spLocks noGrp="1"/>
          </p:cNvSpPr>
          <p:nvPr>
            <p:ph type="dt" sz="quarter" idx="1"/>
          </p:nvPr>
        </p:nvSpPr>
        <p:spPr>
          <a:xfrm>
            <a:off x="3939465" y="0"/>
            <a:ext cx="3013764" cy="462042"/>
          </a:xfrm>
          <a:prstGeom prst="rect">
            <a:avLst/>
          </a:prstGeom>
        </p:spPr>
        <p:txBody>
          <a:bodyPr vert="horz" lIns="92525" tIns="46263" rIns="92525" bIns="46263" rtlCol="0"/>
          <a:lstStyle>
            <a:lvl1pPr algn="r">
              <a:defRPr sz="1300"/>
            </a:lvl1pPr>
          </a:lstStyle>
          <a:p>
            <a:fld id="{75A85089-C692-4DEA-AC49-04CF34D4FE14}" type="datetimeFigureOut">
              <a:rPr lang="en-GB" smtClean="0">
                <a:latin typeface="Arial" pitchFamily="34" charset="0"/>
              </a:rPr>
              <a:pPr/>
              <a:t>31/01/2025</a:t>
            </a:fld>
            <a:endParaRPr lang="en-GB" dirty="0">
              <a:latin typeface="Arial" pitchFamily="34" charset="0"/>
            </a:endParaRPr>
          </a:p>
        </p:txBody>
      </p:sp>
      <p:sp>
        <p:nvSpPr>
          <p:cNvPr id="4" name="Footer Placeholder 3"/>
          <p:cNvSpPr>
            <a:spLocks noGrp="1"/>
          </p:cNvSpPr>
          <p:nvPr>
            <p:ph type="ftr" sz="quarter" idx="2"/>
          </p:nvPr>
        </p:nvSpPr>
        <p:spPr>
          <a:xfrm>
            <a:off x="0" y="8777192"/>
            <a:ext cx="3013764" cy="462042"/>
          </a:xfrm>
          <a:prstGeom prst="rect">
            <a:avLst/>
          </a:prstGeom>
        </p:spPr>
        <p:txBody>
          <a:bodyPr vert="horz" lIns="92525" tIns="46263" rIns="92525" bIns="46263" rtlCol="0" anchor="b"/>
          <a:lstStyle>
            <a:lvl1pPr algn="l">
              <a:defRPr sz="13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939465" y="8777192"/>
            <a:ext cx="3013764" cy="462042"/>
          </a:xfrm>
          <a:prstGeom prst="rect">
            <a:avLst/>
          </a:prstGeom>
        </p:spPr>
        <p:txBody>
          <a:bodyPr vert="horz" lIns="92525" tIns="46263" rIns="92525" bIns="46263" rtlCol="0" anchor="b"/>
          <a:lstStyle>
            <a:lvl1pPr algn="r">
              <a:defRPr sz="13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4" cy="462042"/>
          </a:xfrm>
          <a:prstGeom prst="rect">
            <a:avLst/>
          </a:prstGeom>
        </p:spPr>
        <p:txBody>
          <a:bodyPr vert="horz" lIns="92525" tIns="46263" rIns="92525" bIns="46263" rtlCol="0"/>
          <a:lstStyle>
            <a:lvl1pPr algn="l">
              <a:defRPr sz="1300">
                <a:latin typeface="Arial" pitchFamily="34" charset="0"/>
              </a:defRPr>
            </a:lvl1pPr>
          </a:lstStyle>
          <a:p>
            <a:endParaRPr lang="en-GB" dirty="0"/>
          </a:p>
        </p:txBody>
      </p:sp>
      <p:sp>
        <p:nvSpPr>
          <p:cNvPr id="3" name="Date Placeholder 2"/>
          <p:cNvSpPr>
            <a:spLocks noGrp="1"/>
          </p:cNvSpPr>
          <p:nvPr>
            <p:ph type="dt" idx="1"/>
          </p:nvPr>
        </p:nvSpPr>
        <p:spPr>
          <a:xfrm>
            <a:off x="3939465" y="0"/>
            <a:ext cx="3013764" cy="462042"/>
          </a:xfrm>
          <a:prstGeom prst="rect">
            <a:avLst/>
          </a:prstGeom>
        </p:spPr>
        <p:txBody>
          <a:bodyPr vert="horz" lIns="92525" tIns="46263" rIns="92525" bIns="46263" rtlCol="0"/>
          <a:lstStyle>
            <a:lvl1pPr algn="r">
              <a:defRPr sz="1300">
                <a:latin typeface="Arial" pitchFamily="34" charset="0"/>
              </a:defRPr>
            </a:lvl1pPr>
          </a:lstStyle>
          <a:p>
            <a:fld id="{8045EBA9-A28D-4849-BFEA-AA04F6A21B63}" type="datetimeFigureOut">
              <a:rPr lang="en-GB" smtClean="0"/>
              <a:pPr/>
              <a:t>31/01/2025</a:t>
            </a:fld>
            <a:endParaRPr lang="en-GB" dirty="0"/>
          </a:p>
        </p:txBody>
      </p:sp>
      <p:sp>
        <p:nvSpPr>
          <p:cNvPr id="4" name="Slide Image Placeholder 3"/>
          <p:cNvSpPr>
            <a:spLocks noGrp="1" noRot="1" noChangeAspect="1"/>
          </p:cNvSpPr>
          <p:nvPr>
            <p:ph type="sldImg" idx="2"/>
          </p:nvPr>
        </p:nvSpPr>
        <p:spPr>
          <a:xfrm>
            <a:off x="2139950" y="693738"/>
            <a:ext cx="2674938" cy="3463925"/>
          </a:xfrm>
          <a:prstGeom prst="rect">
            <a:avLst/>
          </a:prstGeom>
          <a:noFill/>
          <a:ln w="12700">
            <a:solidFill>
              <a:prstClr val="black"/>
            </a:solidFill>
          </a:ln>
        </p:spPr>
        <p:txBody>
          <a:bodyPr vert="horz" lIns="92525" tIns="46263" rIns="92525" bIns="46263" rtlCol="0" anchor="ctr"/>
          <a:lstStyle/>
          <a:p>
            <a:endParaRPr lang="en-GB" dirty="0"/>
          </a:p>
        </p:txBody>
      </p:sp>
      <p:sp>
        <p:nvSpPr>
          <p:cNvPr id="5" name="Notes Placeholder 4"/>
          <p:cNvSpPr>
            <a:spLocks noGrp="1"/>
          </p:cNvSpPr>
          <p:nvPr>
            <p:ph type="body" sz="quarter" idx="3"/>
          </p:nvPr>
        </p:nvSpPr>
        <p:spPr>
          <a:xfrm>
            <a:off x="695485" y="4389399"/>
            <a:ext cx="5563870" cy="4158377"/>
          </a:xfrm>
          <a:prstGeom prst="rect">
            <a:avLst/>
          </a:prstGeom>
        </p:spPr>
        <p:txBody>
          <a:bodyPr vert="horz" lIns="92525" tIns="46263" rIns="92525" bIns="4626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777192"/>
            <a:ext cx="3013764" cy="462042"/>
          </a:xfrm>
          <a:prstGeom prst="rect">
            <a:avLst/>
          </a:prstGeom>
        </p:spPr>
        <p:txBody>
          <a:bodyPr vert="horz" lIns="92525" tIns="46263" rIns="92525" bIns="46263" rtlCol="0" anchor="b"/>
          <a:lstStyle>
            <a:lvl1pPr algn="l">
              <a:defRPr sz="1300">
                <a:latin typeface="Arial" pitchFamily="34" charset="0"/>
              </a:defRPr>
            </a:lvl1pPr>
          </a:lstStyle>
          <a:p>
            <a:endParaRPr lang="en-GB" dirty="0"/>
          </a:p>
        </p:txBody>
      </p:sp>
      <p:sp>
        <p:nvSpPr>
          <p:cNvPr id="7" name="Slide Number Placeholder 6"/>
          <p:cNvSpPr>
            <a:spLocks noGrp="1"/>
          </p:cNvSpPr>
          <p:nvPr>
            <p:ph type="sldNum" sz="quarter" idx="5"/>
          </p:nvPr>
        </p:nvSpPr>
        <p:spPr>
          <a:xfrm>
            <a:off x="3939465" y="8777192"/>
            <a:ext cx="3013764" cy="462042"/>
          </a:xfrm>
          <a:prstGeom prst="rect">
            <a:avLst/>
          </a:prstGeom>
        </p:spPr>
        <p:txBody>
          <a:bodyPr vert="horz" lIns="92525" tIns="46263" rIns="92525" bIns="46263" rtlCol="0" anchor="b"/>
          <a:lstStyle>
            <a:lvl1pPr algn="r">
              <a:defRPr sz="13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95478" rtl="0" eaLnBrk="1" latinLnBrk="0" hangingPunct="1">
      <a:defRPr sz="1300" kern="1200">
        <a:solidFill>
          <a:schemeClr val="tx1"/>
        </a:solidFill>
        <a:latin typeface="Arial" pitchFamily="34" charset="0"/>
        <a:ea typeface="+mn-ea"/>
        <a:cs typeface="+mn-cs"/>
      </a:defRPr>
    </a:lvl1pPr>
    <a:lvl2pPr marL="497739" algn="l" defTabSz="995478" rtl="0" eaLnBrk="1" latinLnBrk="0" hangingPunct="1">
      <a:defRPr sz="1300" kern="1200">
        <a:solidFill>
          <a:schemeClr val="tx1"/>
        </a:solidFill>
        <a:latin typeface="Arial" pitchFamily="34" charset="0"/>
        <a:ea typeface="+mn-ea"/>
        <a:cs typeface="+mn-cs"/>
      </a:defRPr>
    </a:lvl2pPr>
    <a:lvl3pPr marL="995478" algn="l" defTabSz="995478" rtl="0" eaLnBrk="1" latinLnBrk="0" hangingPunct="1">
      <a:defRPr sz="1300" kern="1200">
        <a:solidFill>
          <a:schemeClr val="tx1"/>
        </a:solidFill>
        <a:latin typeface="Arial" pitchFamily="34" charset="0"/>
        <a:ea typeface="+mn-ea"/>
        <a:cs typeface="+mn-cs"/>
      </a:defRPr>
    </a:lvl3pPr>
    <a:lvl4pPr marL="1493217" algn="l" defTabSz="995478" rtl="0" eaLnBrk="1" latinLnBrk="0" hangingPunct="1">
      <a:defRPr sz="1300" kern="1200">
        <a:solidFill>
          <a:schemeClr val="tx1"/>
        </a:solidFill>
        <a:latin typeface="Arial" pitchFamily="34" charset="0"/>
        <a:ea typeface="+mn-ea"/>
        <a:cs typeface="+mn-cs"/>
      </a:defRPr>
    </a:lvl4pPr>
    <a:lvl5pPr marL="1990957" algn="l" defTabSz="995478" rtl="0" eaLnBrk="1" latinLnBrk="0" hangingPunct="1">
      <a:defRPr sz="1300" kern="1200">
        <a:solidFill>
          <a:schemeClr val="tx1"/>
        </a:solidFill>
        <a:latin typeface="Arial" pitchFamily="34" charset="0"/>
        <a:ea typeface="+mn-ea"/>
        <a:cs typeface="+mn-cs"/>
      </a:defRPr>
    </a:lvl5pPr>
    <a:lvl6pPr marL="2488695" algn="l" defTabSz="995478" rtl="0" eaLnBrk="1" latinLnBrk="0" hangingPunct="1">
      <a:defRPr sz="1300" kern="1200">
        <a:solidFill>
          <a:schemeClr val="tx1"/>
        </a:solidFill>
        <a:latin typeface="+mn-lt"/>
        <a:ea typeface="+mn-ea"/>
        <a:cs typeface="+mn-cs"/>
      </a:defRPr>
    </a:lvl6pPr>
    <a:lvl7pPr marL="2986435" algn="l" defTabSz="995478" rtl="0" eaLnBrk="1" latinLnBrk="0" hangingPunct="1">
      <a:defRPr sz="1300" kern="1200">
        <a:solidFill>
          <a:schemeClr val="tx1"/>
        </a:solidFill>
        <a:latin typeface="+mn-lt"/>
        <a:ea typeface="+mn-ea"/>
        <a:cs typeface="+mn-cs"/>
      </a:defRPr>
    </a:lvl7pPr>
    <a:lvl8pPr marL="3484174" algn="l" defTabSz="995478" rtl="0" eaLnBrk="1" latinLnBrk="0" hangingPunct="1">
      <a:defRPr sz="1300" kern="1200">
        <a:solidFill>
          <a:schemeClr val="tx1"/>
        </a:solidFill>
        <a:latin typeface="+mn-lt"/>
        <a:ea typeface="+mn-ea"/>
        <a:cs typeface="+mn-cs"/>
      </a:defRPr>
    </a:lvl8pPr>
    <a:lvl9pPr marL="3981914" algn="l" defTabSz="995478"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2" name="Text Placeholder 11"/>
          <p:cNvSpPr>
            <a:spLocks noGrp="1"/>
          </p:cNvSpPr>
          <p:nvPr>
            <p:ph type="body" sz="quarter" idx="11" hasCustomPrompt="1"/>
          </p:nvPr>
        </p:nvSpPr>
        <p:spPr>
          <a:xfrm>
            <a:off x="379453" y="3415271"/>
            <a:ext cx="2139354" cy="3164823"/>
          </a:xfrm>
          <a:prstGeom prst="rect">
            <a:avLst/>
          </a:prstGeom>
        </p:spPr>
        <p:txBody>
          <a:bodyPr lIns="0" tIns="0" rIns="0" bIns="0"/>
          <a:lstStyle>
            <a:lvl1pPr>
              <a:defRPr lang="en-US" dirty="0" smtClean="0"/>
            </a:lvl1pPr>
            <a:lvl3pPr>
              <a:defRPr lang="en-US" dirty="0" smtClean="0"/>
            </a:lvl3pPr>
            <a:lvl5pPr>
              <a:defRPr lang="fr-FR" dirty="0" smtClean="0"/>
            </a:lvl5pPr>
          </a:lstStyle>
          <a:p>
            <a:pPr lvl="2"/>
            <a:r>
              <a:rPr lang="en-US" dirty="0"/>
              <a:t>Contact information</a:t>
            </a:r>
          </a:p>
          <a:p>
            <a:pPr lvl="4"/>
            <a:r>
              <a:rPr lang="fr-FR" dirty="0"/>
              <a:t>Plain </a:t>
            </a:r>
            <a:r>
              <a:rPr lang="fr-FR" dirty="0" err="1"/>
              <a:t>text</a:t>
            </a:r>
            <a:endParaRPr lang="fr-FR" dirty="0"/>
          </a:p>
          <a:p>
            <a:pPr lvl="2"/>
            <a:endParaRPr lang="fr-FR" dirty="0"/>
          </a:p>
        </p:txBody>
      </p:sp>
      <p:sp>
        <p:nvSpPr>
          <p:cNvPr id="13" name="Text Placeholder 11"/>
          <p:cNvSpPr>
            <a:spLocks noGrp="1"/>
          </p:cNvSpPr>
          <p:nvPr>
            <p:ph type="body" sz="quarter" idx="12" hasCustomPrompt="1"/>
          </p:nvPr>
        </p:nvSpPr>
        <p:spPr>
          <a:xfrm>
            <a:off x="2775857" y="2063808"/>
            <a:ext cx="4600355" cy="7605655"/>
          </a:xfrm>
          <a:prstGeom prst="rect">
            <a:avLst/>
          </a:prstGeom>
        </p:spPr>
        <p:txBody>
          <a:bodyPr lIns="0" tIns="0" rIns="0" bIns="0"/>
          <a:lstStyle>
            <a:lvl1pPr>
              <a:defRPr lang="en-US" b="0" dirty="0" smtClean="0"/>
            </a:lvl1pPr>
            <a:lvl2pPr>
              <a:lnSpc>
                <a:spcPts val="1300"/>
              </a:lnSpc>
              <a:spcAft>
                <a:spcPts val="1800"/>
              </a:spcAft>
              <a:defRPr lang="en-US" b="0" dirty="0" smtClean="0"/>
            </a:lvl2pPr>
            <a:lvl3pPr>
              <a:spcAft>
                <a:spcPts val="300"/>
              </a:spcAft>
              <a:defRPr lang="en-US" dirty="0" smtClean="0"/>
            </a:lvl3pPr>
            <a:lvl4pPr>
              <a:defRPr lang="en-US" dirty="0" smtClean="0"/>
            </a:lvl4pPr>
            <a:lvl5pPr>
              <a:defRPr lang="en-US" dirty="0"/>
            </a:lvl5pPr>
          </a:lstStyle>
          <a:p>
            <a:pPr lvl="0"/>
            <a:r>
              <a:rPr lang="en-US" dirty="0"/>
              <a:t>First Name (First level)</a:t>
            </a:r>
          </a:p>
          <a:p>
            <a:pPr lvl="1"/>
            <a:r>
              <a:rPr lang="en-US" dirty="0"/>
              <a:t>Title (Second level)</a:t>
            </a:r>
          </a:p>
          <a:p>
            <a:pPr lvl="2"/>
            <a:r>
              <a:rPr lang="en-US" dirty="0"/>
              <a:t>Heading (3rd level)</a:t>
            </a:r>
          </a:p>
          <a:p>
            <a:pPr lvl="3"/>
            <a:r>
              <a:rPr lang="en-US" dirty="0"/>
              <a:t>Bullet (4th level)</a:t>
            </a:r>
          </a:p>
          <a:p>
            <a:pPr lvl="4"/>
            <a:r>
              <a:rPr lang="en-US" dirty="0"/>
              <a:t>Plain text Fifth level (5th level)</a:t>
            </a:r>
          </a:p>
        </p:txBody>
      </p:sp>
      <p:sp>
        <p:nvSpPr>
          <p:cNvPr id="18" name="TextBox 17"/>
          <p:cNvSpPr txBox="1"/>
          <p:nvPr userDrawn="1"/>
        </p:nvSpPr>
        <p:spPr>
          <a:xfrm>
            <a:off x="3109872" y="563497"/>
            <a:ext cx="4147981" cy="640643"/>
          </a:xfrm>
          <a:prstGeom prst="rect">
            <a:avLst/>
          </a:prstGeom>
        </p:spPr>
        <p:txBody>
          <a:bodyPr lIns="0" tIns="0" rIns="0" bIns="0" anchor="b"/>
          <a:lstStyle>
            <a:lvl1pPr indent="0" fontAlgn="base">
              <a:spcBef>
                <a:spcPts val="0"/>
              </a:spcBef>
              <a:spcAft>
                <a:spcPct val="0"/>
              </a:spcAft>
              <a:buClr>
                <a:srgbClr val="FFD200"/>
              </a:buClr>
              <a:buSzPct val="75000"/>
              <a:buFont typeface="Arial" charset="0"/>
              <a:buNone/>
              <a:defRPr sz="2200" b="0">
                <a:latin typeface="EYInterstate" pitchFamily="2" charset="0"/>
              </a:defRPr>
            </a:lvl1pPr>
            <a:lvl2pPr marL="674569" indent="-334300" fontAlgn="base">
              <a:spcBef>
                <a:spcPct val="20000"/>
              </a:spcBef>
              <a:spcAft>
                <a:spcPct val="0"/>
              </a:spcAft>
              <a:buClr>
                <a:srgbClr val="FFD200"/>
              </a:buClr>
              <a:buSzPct val="75000"/>
              <a:buFont typeface="Arial" charset="0"/>
              <a:buChar char="►"/>
              <a:defRPr sz="1900">
                <a:solidFill>
                  <a:srgbClr val="646464"/>
                </a:solidFill>
              </a:defRPr>
            </a:lvl2pPr>
            <a:lvl3pPr marL="1016331" indent="-340269" fontAlgn="base">
              <a:spcBef>
                <a:spcPct val="20000"/>
              </a:spcBef>
              <a:spcAft>
                <a:spcPct val="0"/>
              </a:spcAft>
              <a:buClr>
                <a:srgbClr val="FFD200"/>
              </a:buClr>
              <a:buSzPct val="75000"/>
              <a:buFont typeface="Arial" charset="0"/>
              <a:buChar char="►"/>
              <a:defRPr>
                <a:solidFill>
                  <a:srgbClr val="646464"/>
                </a:solidFill>
              </a:defRPr>
            </a:lvl3pPr>
            <a:lvl4pPr marL="1355107" indent="-337284" fontAlgn="base">
              <a:spcBef>
                <a:spcPct val="20000"/>
              </a:spcBef>
              <a:spcAft>
                <a:spcPct val="0"/>
              </a:spcAft>
              <a:buClr>
                <a:srgbClr val="FFD200"/>
              </a:buClr>
              <a:buSzPct val="75000"/>
              <a:buFont typeface="Arial" charset="0"/>
              <a:buChar char="►"/>
              <a:defRPr sz="1500">
                <a:solidFill>
                  <a:srgbClr val="646464"/>
                </a:solidFill>
              </a:defRPr>
            </a:lvl4pPr>
            <a:lvl5pPr marL="1692392" indent="-335792" fontAlgn="base">
              <a:spcBef>
                <a:spcPct val="20000"/>
              </a:spcBef>
              <a:spcAft>
                <a:spcPct val="0"/>
              </a:spcAft>
              <a:buClr>
                <a:srgbClr val="FFD200"/>
              </a:buClr>
              <a:buSzPct val="75000"/>
              <a:buFont typeface="Arial" charset="0"/>
              <a:buChar char="►"/>
              <a:defRPr sz="1500">
                <a:solidFill>
                  <a:srgbClr val="646464"/>
                </a:solidFill>
              </a:defRPr>
            </a:lvl5pPr>
            <a:lvl6pPr marL="2122205" indent="-335792" fontAlgn="base">
              <a:spcBef>
                <a:spcPct val="20000"/>
              </a:spcBef>
              <a:spcAft>
                <a:spcPct val="0"/>
              </a:spcAft>
              <a:buClr>
                <a:srgbClr val="FFD200"/>
              </a:buClr>
              <a:buSzPct val="75000"/>
              <a:buFont typeface="Arial" charset="0"/>
              <a:buChar char="►"/>
              <a:defRPr sz="1500">
                <a:solidFill>
                  <a:srgbClr val="646464"/>
                </a:solidFill>
              </a:defRPr>
            </a:lvl6pPr>
            <a:lvl7pPr marL="2552019" indent="-335792" fontAlgn="base">
              <a:spcBef>
                <a:spcPct val="20000"/>
              </a:spcBef>
              <a:spcAft>
                <a:spcPct val="0"/>
              </a:spcAft>
              <a:buClr>
                <a:srgbClr val="FFD200"/>
              </a:buClr>
              <a:buSzPct val="75000"/>
              <a:buFont typeface="Arial" charset="0"/>
              <a:buChar char="►"/>
              <a:defRPr sz="1500">
                <a:solidFill>
                  <a:srgbClr val="646464"/>
                </a:solidFill>
              </a:defRPr>
            </a:lvl7pPr>
            <a:lvl8pPr marL="2981833" indent="-335792" fontAlgn="base">
              <a:spcBef>
                <a:spcPct val="20000"/>
              </a:spcBef>
              <a:spcAft>
                <a:spcPct val="0"/>
              </a:spcAft>
              <a:buClr>
                <a:srgbClr val="FFD200"/>
              </a:buClr>
              <a:buSzPct val="75000"/>
              <a:buFont typeface="Arial" charset="0"/>
              <a:buChar char="►"/>
              <a:defRPr sz="1500">
                <a:solidFill>
                  <a:srgbClr val="646464"/>
                </a:solidFill>
              </a:defRPr>
            </a:lvl8pPr>
            <a:lvl9pPr marL="3411646" indent="-335792" fontAlgn="base">
              <a:spcBef>
                <a:spcPct val="20000"/>
              </a:spcBef>
              <a:spcAft>
                <a:spcPct val="0"/>
              </a:spcAft>
              <a:buClr>
                <a:srgbClr val="FFD200"/>
              </a:buClr>
              <a:buSzPct val="75000"/>
              <a:buFont typeface="Arial" charset="0"/>
              <a:buChar char="►"/>
              <a:defRPr sz="1500">
                <a:solidFill>
                  <a:srgbClr val="646464"/>
                </a:solidFill>
              </a:defRPr>
            </a:lvl9pPr>
          </a:lstStyle>
          <a:p>
            <a:pPr lvl="0"/>
            <a:r>
              <a:rPr lang="en-US" dirty="0">
                <a:solidFill>
                  <a:schemeClr val="tx1"/>
                </a:solidFill>
                <a:latin typeface="+mn-lt"/>
              </a:rPr>
              <a:t>Biography</a:t>
            </a:r>
          </a:p>
        </p:txBody>
      </p:sp>
      <p:sp>
        <p:nvSpPr>
          <p:cNvPr id="8" name="Text Box 2">
            <a:extLst>
              <a:ext uri="{FF2B5EF4-FFF2-40B4-BE49-F238E27FC236}">
                <a16:creationId xmlns:a16="http://schemas.microsoft.com/office/drawing/2014/main" id="{15CCDC54-F8FD-4536-ABB6-D32C186D4C22}"/>
              </a:ext>
            </a:extLst>
          </p:cNvPr>
          <p:cNvSpPr txBox="1">
            <a:spLocks noChangeArrowheads="1"/>
          </p:cNvSpPr>
          <p:nvPr userDrawn="1"/>
        </p:nvSpPr>
        <p:spPr bwMode="auto">
          <a:xfrm>
            <a:off x="379453" y="6838247"/>
            <a:ext cx="2267585" cy="2407366"/>
          </a:xfrm>
          <a:prstGeom prst="rect">
            <a:avLst/>
          </a:prstGeom>
          <a:solidFill>
            <a:srgbClr val="FFFFFF"/>
          </a:solidFill>
          <a:ln w="9525">
            <a:noFill/>
            <a:miter lim="800000"/>
            <a:headEnd/>
            <a:tailEnd/>
          </a:ln>
        </p:spPr>
        <p:txBody>
          <a:bodyPr rot="0" vert="horz" wrap="square" lIns="0" tIns="0" rIns="0" bIns="0" anchor="t" anchorCtr="0">
            <a:noAutofit/>
          </a:bodyPr>
          <a:lstStyle/>
          <a:p>
            <a:pPr>
              <a:spcAft>
                <a:spcPts val="600"/>
              </a:spcAft>
            </a:pPr>
            <a:r>
              <a:rPr lang="en-US" sz="700" dirty="0">
                <a:solidFill>
                  <a:schemeClr val="bg2"/>
                </a:solidFill>
                <a:latin typeface="EYInterstate" panose="02000503020000020004" pitchFamily="2" charset="0"/>
                <a:cs typeface="Arial" panose="020B0604020202020204" pitchFamily="34" charset="0"/>
              </a:rPr>
              <a:t>EY | Building a better working world </a:t>
            </a:r>
          </a:p>
          <a:p>
            <a:r>
              <a:rPr lang="en-US" sz="600" dirty="0">
                <a:solidFill>
                  <a:schemeClr val="bg2"/>
                </a:solidFill>
                <a:latin typeface="EYInterstate Light" panose="02000506000000020004" pitchFamily="2" charset="0"/>
                <a:cs typeface="Arial" panose="020B0604020202020204" pitchFamily="34" charset="0"/>
              </a:rPr>
              <a:t>EY exists to build a better working world, helping create long-term value for clients, people and society and build trust in the capital markets.</a:t>
            </a:r>
          </a:p>
          <a:p>
            <a:endParaRPr lang="en-US" sz="600" dirty="0">
              <a:solidFill>
                <a:schemeClr val="bg2"/>
              </a:solidFill>
              <a:latin typeface="EYInterstate Light" panose="02000506000000020004" pitchFamily="2" charset="0"/>
              <a:cs typeface="Arial" panose="020B0604020202020204" pitchFamily="34" charset="0"/>
            </a:endParaRPr>
          </a:p>
          <a:p>
            <a:r>
              <a:rPr lang="en-US" sz="600" dirty="0">
                <a:solidFill>
                  <a:schemeClr val="bg2"/>
                </a:solidFill>
                <a:latin typeface="EYInterstate Light" panose="02000506000000020004" pitchFamily="2" charset="0"/>
                <a:cs typeface="Arial" panose="020B0604020202020204" pitchFamily="34" charset="0"/>
              </a:rPr>
              <a:t>Enabled by data and technology, diverse EY teams in over 150 countries provide trust through assurance and help clients grow, transform and operate.</a:t>
            </a:r>
          </a:p>
          <a:p>
            <a:endParaRPr lang="en-US" sz="600" dirty="0">
              <a:solidFill>
                <a:schemeClr val="bg2"/>
              </a:solidFill>
              <a:latin typeface="EYInterstate Light" panose="02000506000000020004" pitchFamily="2" charset="0"/>
              <a:cs typeface="Arial" panose="020B0604020202020204" pitchFamily="34" charset="0"/>
            </a:endParaRPr>
          </a:p>
          <a:p>
            <a:r>
              <a:rPr lang="en-US" sz="600" dirty="0">
                <a:solidFill>
                  <a:schemeClr val="bg2"/>
                </a:solidFill>
                <a:latin typeface="EYInterstate Light" panose="02000506000000020004" pitchFamily="2" charset="0"/>
                <a:cs typeface="Arial" panose="020B0604020202020204" pitchFamily="34" charset="0"/>
              </a:rPr>
              <a:t>Working across assurance, consulting, law, strategy, tax and transactions, EY teams ask better questions to find new answers for the complex issues facing our world today.</a:t>
            </a:r>
          </a:p>
          <a:p>
            <a:endParaRPr lang="en-US" sz="600" dirty="0">
              <a:solidFill>
                <a:schemeClr val="bg2"/>
              </a:solidFill>
              <a:latin typeface="EYInterstate Light" panose="02000506000000020004" pitchFamily="2" charset="0"/>
              <a:cs typeface="Arial" panose="020B0604020202020204" pitchFamily="34" charset="0"/>
            </a:endParaRPr>
          </a:p>
          <a:p>
            <a:r>
              <a:rPr lang="en-US" sz="600" dirty="0">
                <a:solidFill>
                  <a:schemeClr val="bg2"/>
                </a:solidFill>
                <a:latin typeface="EYInterstate Light" panose="02000506000000020004" pitchFamily="2" charset="0"/>
                <a:cs typeface="Arial" panose="020B0604020202020204" pitchFamily="34" charset="0"/>
              </a:rPr>
              <a:t>EY refers to the global organization, and may refer to one or more, of the member firms of Ernst &amp; Young Global Limited, each of which is a separate legal entity. Ernst &amp; Young Global Limited, a UK company limited by guarantee, does not provide services to clients. Information about how EY collects and uses personal data and a description of the rights individuals have under data protection legislation are available via ey.com/privacy. EY member firms do not practice law where prohibited by local laws. For more information about our organization, please visit ey.com.</a:t>
            </a:r>
          </a:p>
          <a:p>
            <a:endParaRPr lang="en-US" sz="600" dirty="0">
              <a:solidFill>
                <a:schemeClr val="bg2"/>
              </a:solidFill>
              <a:latin typeface="EYInterstate Light" panose="02000506000000020004" pitchFamily="2" charset="0"/>
              <a:cs typeface="Arial" panose="020B0604020202020204" pitchFamily="34" charset="0"/>
            </a:endParaRPr>
          </a:p>
          <a:p>
            <a:r>
              <a:rPr lang="en-US" sz="600" dirty="0">
                <a:solidFill>
                  <a:schemeClr val="bg2"/>
                </a:solidFill>
                <a:latin typeface="EYInterstate Light" panose="02000506000000020004" pitchFamily="2" charset="0"/>
                <a:cs typeface="Arial" panose="020B0604020202020204" pitchFamily="34" charset="0"/>
              </a:rPr>
              <a:t>© 2020 EYGM Limited.</a:t>
            </a:r>
          </a:p>
          <a:p>
            <a:r>
              <a:rPr lang="en-US" sz="600" dirty="0">
                <a:solidFill>
                  <a:schemeClr val="bg2"/>
                </a:solidFill>
                <a:latin typeface="EYInterstate Light" panose="02000506000000020004" pitchFamily="2" charset="0"/>
                <a:cs typeface="Arial" panose="020B0604020202020204" pitchFamily="34" charset="0"/>
              </a:rPr>
              <a:t>All Rights Reserved.</a:t>
            </a:r>
          </a:p>
          <a:p>
            <a:endParaRPr lang="en-US" sz="600" dirty="0">
              <a:solidFill>
                <a:schemeClr val="bg2"/>
              </a:solidFill>
              <a:latin typeface="EYInterstate Light" panose="02000506000000020004" pitchFamily="2" charset="0"/>
              <a:cs typeface="Arial" panose="020B0604020202020204" pitchFamily="34" charset="0"/>
            </a:endParaRPr>
          </a:p>
          <a:p>
            <a:r>
              <a:rPr lang="en-US" sz="500" dirty="0">
                <a:solidFill>
                  <a:schemeClr val="bg2"/>
                </a:solidFill>
                <a:latin typeface="EYInterstate Light" panose="02000506000000020004" pitchFamily="2" charset="0"/>
                <a:cs typeface="Arial" panose="020B0604020202020204" pitchFamily="34" charset="0"/>
              </a:rPr>
              <a:t>This material has been prepared for general informational purposes only and is not intended to be relied upon as accounting, tax or other professional advice. Please refer to your advisors for specific advice.</a:t>
            </a:r>
            <a:endParaRPr lang="en-IN" sz="500" dirty="0">
              <a:solidFill>
                <a:schemeClr val="bg2"/>
              </a:solidFill>
              <a:latin typeface="EYInterstate Light" panose="02000506000000020004" pitchFamily="2" charset="0"/>
              <a:cs typeface="Arial" panose="020B0604020202020204" pitchFamily="34" charset="0"/>
            </a:endParaRPr>
          </a:p>
          <a:p>
            <a:endParaRPr lang="en-IN" sz="600" dirty="0">
              <a:solidFill>
                <a:schemeClr val="bg2"/>
              </a:solidFill>
              <a:latin typeface="EYInterstate Light" panose="02000506000000020004" pitchFamily="2" charset="0"/>
              <a:cs typeface="Arial" panose="020B0604020202020204" pitchFamily="34" charset="0"/>
            </a:endParaRPr>
          </a:p>
          <a:p>
            <a:r>
              <a:rPr lang="en-US" sz="800" dirty="0">
                <a:solidFill>
                  <a:schemeClr val="bg2"/>
                </a:solidFill>
                <a:latin typeface="EYInterstate" panose="02000503020000020004" pitchFamily="2" charset="0"/>
                <a:cs typeface="Arial" panose="020B0604020202020204" pitchFamily="34" charset="0"/>
              </a:rPr>
              <a:t>ey.com</a:t>
            </a:r>
          </a:p>
        </p:txBody>
      </p:sp>
    </p:spTree>
    <p:extLst>
      <p:ext uri="{BB962C8B-B14F-4D97-AF65-F5344CB8AC3E}">
        <p14:creationId xmlns:p14="http://schemas.microsoft.com/office/powerpoint/2010/main" val="109820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15A47DC-37FF-42B8-BD5A-1031666FC4AD}"/>
              </a:ext>
            </a:extLst>
          </p:cNvPr>
          <p:cNvGraphicFramePr>
            <a:graphicFrameLocks noChangeAspect="1"/>
          </p:cNvGraphicFramePr>
          <p:nvPr userDrawn="1">
            <p:custDataLst>
              <p:tags r:id="rId3"/>
            </p:custDataLst>
            <p:extLst>
              <p:ext uri="{D42A27DB-BD31-4B8C-83A1-F6EECF244321}">
                <p14:modId xmlns:p14="http://schemas.microsoft.com/office/powerpoint/2010/main" val="17248295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47" imgH="348" progId="TCLayout.ActiveDocument.1">
                  <p:embed/>
                </p:oleObj>
              </mc:Choice>
              <mc:Fallback>
                <p:oleObj name="think-cell Slide" r:id="rId5" imgW="347" imgH="348" progId="TCLayout.ActiveDocument.1">
                  <p:embed/>
                  <p:pic>
                    <p:nvPicPr>
                      <p:cNvPr id="3" name="Object 2" hidden="1">
                        <a:extLst>
                          <a:ext uri="{FF2B5EF4-FFF2-40B4-BE49-F238E27FC236}">
                            <a16:creationId xmlns:a16="http://schemas.microsoft.com/office/drawing/2014/main" id="{715A47DC-37FF-42B8-BD5A-1031666FC4A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3155B2C0-A944-40B1-BC72-10B74054D93D}"/>
              </a:ext>
            </a:extLst>
          </p:cNvPr>
          <p:cNvSpPr/>
          <p:nvPr userDrawn="1">
            <p:custDataLst>
              <p:tags r:id="rId4"/>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ctr"/>
            <a:endParaRPr lang="en-US" sz="2400" b="0" i="0" baseline="0" dirty="0">
              <a:solidFill>
                <a:schemeClr val="tx1"/>
              </a:solidFill>
              <a:latin typeface="EYInterstate" panose="02000503020000020004" pitchFamily="2" charset="0"/>
              <a:ea typeface="+mj-ea"/>
              <a:cs typeface="Arial" panose="020B0604020202020204" pitchFamily="34" charset="0"/>
              <a:sym typeface="EYInterstate" panose="02000503020000020004" pitchFamily="2" charset="0"/>
            </a:endParaRPr>
          </a:p>
        </p:txBody>
      </p:sp>
      <p:sp>
        <p:nvSpPr>
          <p:cNvPr id="18" name="Title Placeholder 17"/>
          <p:cNvSpPr>
            <a:spLocks noGrp="1"/>
          </p:cNvSpPr>
          <p:nvPr>
            <p:ph type="title"/>
          </p:nvPr>
        </p:nvSpPr>
        <p:spPr>
          <a:xfrm>
            <a:off x="2766974" y="571861"/>
            <a:ext cx="4518355" cy="640643"/>
          </a:xfrm>
          <a:prstGeom prst="rect">
            <a:avLst/>
          </a:prstGeom>
        </p:spPr>
        <p:txBody>
          <a:bodyPr vert="horz" lIns="0" tIns="0" rIns="0" bIns="0" rtlCol="0" anchor="b" anchorCtr="0">
            <a:normAutofit/>
          </a:bodyPr>
          <a:lstStyle/>
          <a:p>
            <a:r>
              <a:rPr lang="en-US"/>
              <a:t>Click to edit Master title style</a:t>
            </a:r>
            <a:endParaRPr lang="en-US" dirty="0"/>
          </a:p>
        </p:txBody>
      </p:sp>
      <p:sp>
        <p:nvSpPr>
          <p:cNvPr id="26" name="Text Placeholder 25"/>
          <p:cNvSpPr>
            <a:spLocks noGrp="1"/>
          </p:cNvSpPr>
          <p:nvPr>
            <p:ph type="body" idx="1"/>
          </p:nvPr>
        </p:nvSpPr>
        <p:spPr>
          <a:xfrm>
            <a:off x="452430" y="2101851"/>
            <a:ext cx="6931352" cy="6883010"/>
          </a:xfrm>
          <a:prstGeom prst="rect">
            <a:avLst/>
          </a:prstGeom>
        </p:spPr>
        <p:txBody>
          <a:bodyPr vert="horz" lIns="99549" tIns="49773" rIns="99549" bIns="4977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p:cNvPicPr>
            <a:picLocks noChangeAspect="1"/>
          </p:cNvPicPr>
          <p:nvPr userDrawn="1"/>
        </p:nvPicPr>
        <p:blipFill>
          <a:blip r:embed="rId7"/>
          <a:stretch>
            <a:fillRect/>
          </a:stretch>
        </p:blipFill>
        <p:spPr>
          <a:xfrm>
            <a:off x="452429" y="453829"/>
            <a:ext cx="1143000" cy="1341372"/>
          </a:xfrm>
          <a:prstGeom prst="rect">
            <a:avLst/>
          </a:prstGeom>
        </p:spPr>
      </p:pic>
    </p:spTree>
  </p:cSld>
  <p:clrMap bg1="lt1" tx1="dk1" bg2="lt2" tx2="dk2" accent1="accent1" accent2="accent2" accent3="accent3" accent4="accent4" accent5="accent5" accent6="accent6" hlink="hlink" folHlink="folHlink"/>
  <p:sldLayoutIdLst>
    <p:sldLayoutId id="2147483681" r:id="rId1"/>
  </p:sldLayoutIdLst>
  <p:hf sldNum="0" hdr="0"/>
  <p:txStyles>
    <p:titleStyle>
      <a:lvl1pPr algn="l" defTabSz="995478" rtl="0" eaLnBrk="1" latinLnBrk="0" hangingPunct="1">
        <a:lnSpc>
          <a:spcPct val="85000"/>
        </a:lnSpc>
        <a:spcBef>
          <a:spcPct val="0"/>
        </a:spcBef>
        <a:buNone/>
        <a:defRPr sz="2400" b="0" kern="1200">
          <a:solidFill>
            <a:schemeClr val="tx1"/>
          </a:solidFill>
          <a:latin typeface="+mj-lt"/>
          <a:ea typeface="+mj-ea"/>
          <a:cs typeface="Arial" pitchFamily="34" charset="0"/>
        </a:defRPr>
      </a:lvl1pPr>
    </p:titleStyle>
    <p:bodyStyle>
      <a:lvl1pPr marL="0" indent="0" algn="l" defTabSz="995478" rtl="0" eaLnBrk="1" latinLnBrk="0" hangingPunct="1">
        <a:lnSpc>
          <a:spcPts val="1400"/>
        </a:lnSpc>
        <a:spcBef>
          <a:spcPts val="0"/>
        </a:spcBef>
        <a:spcAft>
          <a:spcPts val="300"/>
        </a:spcAft>
        <a:buClr>
          <a:schemeClr val="accent2"/>
        </a:buClr>
        <a:buSzPct val="70000"/>
        <a:buFont typeface="Arial" pitchFamily="34" charset="0"/>
        <a:buNone/>
        <a:defRPr lang="en-US" sz="1200" b="1" i="0" kern="1200" baseline="0" dirty="0" smtClean="0">
          <a:solidFill>
            <a:schemeClr val="tx1"/>
          </a:solidFill>
          <a:latin typeface="+mj-lt"/>
          <a:ea typeface="+mn-ea"/>
          <a:cs typeface="+mn-cs"/>
        </a:defRPr>
      </a:lvl1pPr>
      <a:lvl2pPr marL="0" indent="0" algn="l" defTabSz="995478" rtl="0" eaLnBrk="1" latinLnBrk="0" hangingPunct="1">
        <a:lnSpc>
          <a:spcPts val="1300"/>
        </a:lnSpc>
        <a:spcBef>
          <a:spcPts val="0"/>
        </a:spcBef>
        <a:spcAft>
          <a:spcPts val="1800"/>
        </a:spcAft>
        <a:buClr>
          <a:schemeClr val="accent2"/>
        </a:buClr>
        <a:buSzPct val="70000"/>
        <a:buFont typeface="Arial" pitchFamily="34" charset="0"/>
        <a:buNone/>
        <a:defRPr lang="en-US" sz="1100" b="1" i="1" kern="1200" dirty="0" smtClean="0">
          <a:solidFill>
            <a:schemeClr val="tx1"/>
          </a:solidFill>
          <a:latin typeface="+mn-lt"/>
          <a:ea typeface="+mn-ea"/>
          <a:cs typeface="Arial" pitchFamily="34" charset="0"/>
        </a:defRPr>
      </a:lvl2pPr>
      <a:lvl3pPr marL="0" indent="0" algn="l" defTabSz="995478" rtl="0" eaLnBrk="1" latinLnBrk="0" hangingPunct="1">
        <a:lnSpc>
          <a:spcPts val="1200"/>
        </a:lnSpc>
        <a:spcBef>
          <a:spcPts val="0"/>
        </a:spcBef>
        <a:spcAft>
          <a:spcPts val="300"/>
        </a:spcAft>
        <a:buClr>
          <a:schemeClr val="accent2"/>
        </a:buClr>
        <a:buSzPct val="70000"/>
        <a:buFont typeface="Arial" pitchFamily="34" charset="0"/>
        <a:buNone/>
        <a:defRPr lang="en-US" sz="1000" b="1" kern="1200" dirty="0" smtClean="0">
          <a:solidFill>
            <a:schemeClr val="tx1"/>
          </a:solidFill>
          <a:latin typeface="+mj-lt"/>
          <a:ea typeface="+mn-ea"/>
          <a:cs typeface="Arial" pitchFamily="34" charset="0"/>
        </a:defRPr>
      </a:lvl3pPr>
      <a:lvl4pPr marL="186652" indent="-186652" algn="l" defTabSz="995478" rtl="0" eaLnBrk="1" latinLnBrk="0" hangingPunct="1">
        <a:lnSpc>
          <a:spcPts val="1100"/>
        </a:lnSpc>
        <a:spcBef>
          <a:spcPts val="0"/>
        </a:spcBef>
        <a:spcAft>
          <a:spcPts val="300"/>
        </a:spcAft>
        <a:buClr>
          <a:schemeClr val="tx1"/>
        </a:buClr>
        <a:buSzPct val="70000"/>
        <a:buFont typeface="Arial" pitchFamily="34" charset="0"/>
        <a:buChar char="►"/>
        <a:defRPr lang="en-US" sz="900" kern="1200" baseline="0" dirty="0" smtClean="0">
          <a:solidFill>
            <a:schemeClr val="tx1"/>
          </a:solidFill>
          <a:latin typeface="+mn-lt"/>
          <a:ea typeface="+mn-ea"/>
          <a:cs typeface="Arial" pitchFamily="34" charset="0"/>
        </a:defRPr>
      </a:lvl4pPr>
      <a:lvl5pPr marL="0" indent="0" algn="l" defTabSz="995478" rtl="0" eaLnBrk="1" latinLnBrk="0" hangingPunct="1">
        <a:lnSpc>
          <a:spcPts val="1100"/>
        </a:lnSpc>
        <a:spcBef>
          <a:spcPts val="0"/>
        </a:spcBef>
        <a:spcAft>
          <a:spcPts val="0"/>
        </a:spcAft>
        <a:buClr>
          <a:schemeClr val="accent1"/>
        </a:buClr>
        <a:buSzPct val="70000"/>
        <a:buFont typeface="Arial" pitchFamily="34" charset="0"/>
        <a:buNone/>
        <a:defRPr lang="en-US" sz="900" kern="1200" dirty="0" smtClean="0">
          <a:solidFill>
            <a:schemeClr val="tx1"/>
          </a:solidFill>
          <a:latin typeface="+mn-lt"/>
          <a:ea typeface="+mn-ea"/>
          <a:cs typeface="Arial" pitchFamily="34" charset="0"/>
        </a:defRPr>
      </a:lvl5pPr>
      <a:lvl6pPr marL="2737566" indent="-248870" algn="l" defTabSz="99547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305" indent="-248870" algn="l" defTabSz="99547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043" indent="-248870" algn="l" defTabSz="99547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0783" indent="-248870" algn="l" defTabSz="99547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995478" rtl="0" eaLnBrk="1" latinLnBrk="0" hangingPunct="1">
        <a:defRPr sz="2000" kern="1200">
          <a:solidFill>
            <a:schemeClr val="tx1"/>
          </a:solidFill>
          <a:latin typeface="+mn-lt"/>
          <a:ea typeface="+mn-ea"/>
          <a:cs typeface="+mn-cs"/>
        </a:defRPr>
      </a:lvl1pPr>
      <a:lvl2pPr marL="497739" algn="l" defTabSz="995478" rtl="0" eaLnBrk="1" latinLnBrk="0" hangingPunct="1">
        <a:defRPr sz="2000" kern="1200">
          <a:solidFill>
            <a:schemeClr val="tx1"/>
          </a:solidFill>
          <a:latin typeface="+mn-lt"/>
          <a:ea typeface="+mn-ea"/>
          <a:cs typeface="+mn-cs"/>
        </a:defRPr>
      </a:lvl2pPr>
      <a:lvl3pPr marL="995478" algn="l" defTabSz="995478" rtl="0" eaLnBrk="1" latinLnBrk="0" hangingPunct="1">
        <a:defRPr sz="2000" kern="1200">
          <a:solidFill>
            <a:schemeClr val="tx1"/>
          </a:solidFill>
          <a:latin typeface="+mn-lt"/>
          <a:ea typeface="+mn-ea"/>
          <a:cs typeface="+mn-cs"/>
        </a:defRPr>
      </a:lvl3pPr>
      <a:lvl4pPr marL="1493217" algn="l" defTabSz="995478" rtl="0" eaLnBrk="1" latinLnBrk="0" hangingPunct="1">
        <a:defRPr sz="2000" kern="1200">
          <a:solidFill>
            <a:schemeClr val="tx1"/>
          </a:solidFill>
          <a:latin typeface="+mn-lt"/>
          <a:ea typeface="+mn-ea"/>
          <a:cs typeface="+mn-cs"/>
        </a:defRPr>
      </a:lvl4pPr>
      <a:lvl5pPr marL="1990957" algn="l" defTabSz="995478" rtl="0" eaLnBrk="1" latinLnBrk="0" hangingPunct="1">
        <a:defRPr sz="2000" kern="1200">
          <a:solidFill>
            <a:schemeClr val="tx1"/>
          </a:solidFill>
          <a:latin typeface="+mn-lt"/>
          <a:ea typeface="+mn-ea"/>
          <a:cs typeface="+mn-cs"/>
        </a:defRPr>
      </a:lvl5pPr>
      <a:lvl6pPr marL="2488695" algn="l" defTabSz="995478" rtl="0" eaLnBrk="1" latinLnBrk="0" hangingPunct="1">
        <a:defRPr sz="2000" kern="1200">
          <a:solidFill>
            <a:schemeClr val="tx1"/>
          </a:solidFill>
          <a:latin typeface="+mn-lt"/>
          <a:ea typeface="+mn-ea"/>
          <a:cs typeface="+mn-cs"/>
        </a:defRPr>
      </a:lvl6pPr>
      <a:lvl7pPr marL="2986435" algn="l" defTabSz="995478" rtl="0" eaLnBrk="1" latinLnBrk="0" hangingPunct="1">
        <a:defRPr sz="2000" kern="1200">
          <a:solidFill>
            <a:schemeClr val="tx1"/>
          </a:solidFill>
          <a:latin typeface="+mn-lt"/>
          <a:ea typeface="+mn-ea"/>
          <a:cs typeface="+mn-cs"/>
        </a:defRPr>
      </a:lvl7pPr>
      <a:lvl8pPr marL="3484174" algn="l" defTabSz="995478" rtl="0" eaLnBrk="1" latinLnBrk="0" hangingPunct="1">
        <a:defRPr sz="2000" kern="1200">
          <a:solidFill>
            <a:schemeClr val="tx1"/>
          </a:solidFill>
          <a:latin typeface="+mn-lt"/>
          <a:ea typeface="+mn-ea"/>
          <a:cs typeface="+mn-cs"/>
        </a:defRPr>
      </a:lvl8pPr>
      <a:lvl9pPr marL="3981914" algn="l" defTabSz="995478"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3.jpe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77FCC01E-F018-4479-8B05-B029839E73E3}"/>
              </a:ext>
            </a:extLst>
          </p:cNvPr>
          <p:cNvGraphicFramePr>
            <a:graphicFrameLocks noChangeAspect="1"/>
          </p:cNvGraphicFramePr>
          <p:nvPr>
            <p:custDataLst>
              <p:tags r:id="rId1"/>
            </p:custDataLst>
            <p:extLst>
              <p:ext uri="{D42A27DB-BD31-4B8C-83A1-F6EECF244321}">
                <p14:modId xmlns:p14="http://schemas.microsoft.com/office/powerpoint/2010/main" val="38706968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5" name="Object 4" hidden="1">
                        <a:extLst>
                          <a:ext uri="{FF2B5EF4-FFF2-40B4-BE49-F238E27FC236}">
                            <a16:creationId xmlns:a16="http://schemas.microsoft.com/office/drawing/2014/main" id="{77FCC01E-F018-4479-8B05-B029839E73E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6" name="Text Placeholder 15"/>
          <p:cNvSpPr>
            <a:spLocks noGrp="1"/>
          </p:cNvSpPr>
          <p:nvPr>
            <p:ph type="body" sz="quarter" idx="11"/>
          </p:nvPr>
        </p:nvSpPr>
        <p:spPr>
          <a:xfrm>
            <a:off x="379453" y="3415272"/>
            <a:ext cx="2139354" cy="2812210"/>
          </a:xfrm>
        </p:spPr>
        <p:txBody>
          <a:bodyPr>
            <a:noAutofit/>
          </a:bodyPr>
          <a:lstStyle/>
          <a:p>
            <a:pPr lvl="2"/>
            <a:r>
              <a:rPr lang="en-US" dirty="0"/>
              <a:t>Assurance Partner </a:t>
            </a:r>
          </a:p>
          <a:p>
            <a:pPr lvl="4"/>
            <a:r>
              <a:rPr lang="en-US" dirty="0"/>
              <a:t>Ernst &amp; Young LLP</a:t>
            </a:r>
          </a:p>
          <a:p>
            <a:pPr lvl="4"/>
            <a:r>
              <a:rPr lang="en-US" dirty="0"/>
              <a:t>777 Woodward Avenue</a:t>
            </a:r>
          </a:p>
          <a:p>
            <a:pPr lvl="4"/>
            <a:r>
              <a:rPr lang="en-US" dirty="0"/>
              <a:t>Suite 1000</a:t>
            </a:r>
          </a:p>
          <a:p>
            <a:pPr lvl="4"/>
            <a:r>
              <a:rPr lang="en-US" dirty="0"/>
              <a:t>Detroit, MI 48226</a:t>
            </a:r>
          </a:p>
          <a:p>
            <a:pPr lvl="4"/>
            <a:endParaRPr lang="en-US" dirty="0"/>
          </a:p>
          <a:p>
            <a:pPr lvl="4"/>
            <a:r>
              <a:rPr lang="en-US" dirty="0"/>
              <a:t>Mobile: +1 248 978 2652</a:t>
            </a:r>
          </a:p>
          <a:p>
            <a:pPr lvl="4"/>
            <a:r>
              <a:rPr lang="en-US" dirty="0" err="1"/>
              <a:t>jamie.simpson@ey.com</a:t>
            </a:r>
            <a:endParaRPr lang="en-US" dirty="0"/>
          </a:p>
          <a:p>
            <a:pPr lvl="4"/>
            <a:endParaRPr lang="en-US" dirty="0"/>
          </a:p>
          <a:p>
            <a:pPr lvl="4"/>
            <a:endParaRPr lang="en-US" dirty="0"/>
          </a:p>
        </p:txBody>
      </p:sp>
      <p:sp>
        <p:nvSpPr>
          <p:cNvPr id="7" name="Text Placeholder 6"/>
          <p:cNvSpPr>
            <a:spLocks noGrp="1"/>
          </p:cNvSpPr>
          <p:nvPr>
            <p:ph type="body" sz="quarter" idx="12"/>
          </p:nvPr>
        </p:nvSpPr>
        <p:spPr/>
        <p:txBody>
          <a:bodyPr>
            <a:normAutofit/>
          </a:bodyPr>
          <a:lstStyle/>
          <a:p>
            <a:r>
              <a:rPr lang="en-US" sz="1400" b="1" dirty="0"/>
              <a:t>Jamie K. Simpson</a:t>
            </a:r>
          </a:p>
          <a:p>
            <a:endParaRPr lang="en-US" b="0" dirty="0"/>
          </a:p>
          <a:p>
            <a:pPr lvl="2"/>
            <a:r>
              <a:rPr lang="en-US" dirty="0"/>
              <a:t>Professional background</a:t>
            </a:r>
          </a:p>
          <a:p>
            <a:pPr lvl="3">
              <a:spcAft>
                <a:spcPts val="600"/>
              </a:spcAft>
            </a:pPr>
            <a:r>
              <a:rPr lang="en-US" dirty="0"/>
              <a:t>Jamie is an Assurance partner in the Detroit office of Ernst &amp; Young LLP. She has 27 years of client service experience and extensive experience leading high performing teams in the audits of several global companies in the automotive, manufacturing, packaging and homebuilding industries.</a:t>
            </a:r>
          </a:p>
          <a:p>
            <a:pPr marR="0" lvl="3">
              <a:spcAft>
                <a:spcPts val="600"/>
              </a:spcAft>
            </a:pPr>
            <a:r>
              <a:rPr lang="en-US" dirty="0"/>
              <a:t>Jamie has significant auditor transition experience, experience with IPOs, complex accounting and auditing matters, SEC filings, coordinating audits internationally, purchase accounting, shared service environments, auditing internal controls and International Financial Reporting Standards (IFRS). She brings significant experience serving SEC registrants and providing support related to external reporting and Sarbanes-Oxley Section 404 implementations and ongoing compliance. </a:t>
            </a:r>
          </a:p>
          <a:p>
            <a:pPr marR="0" lvl="3">
              <a:spcAft>
                <a:spcPts val="600"/>
              </a:spcAft>
            </a:pPr>
            <a:r>
              <a:rPr lang="en-US" dirty="0"/>
              <a:t>Jamie has served several clients with significant foreign operations. She has had significant involvement with overseeing the work performed by EY component teams as part of the consolidated audit. </a:t>
            </a:r>
          </a:p>
          <a:p>
            <a:pPr marR="0" lvl="3">
              <a:spcAft>
                <a:spcPts val="600"/>
              </a:spcAft>
            </a:pPr>
            <a:r>
              <a:rPr lang="en-US" dirty="0"/>
              <a:t>Jamie has also served as the engagement quality reviewer for several public and </a:t>
            </a:r>
            <a:r>
              <a:rPr lang="en-US"/>
              <a:t>private clients. </a:t>
            </a:r>
            <a:endParaRPr lang="en-US" dirty="0"/>
          </a:p>
          <a:p>
            <a:pPr lvl="3">
              <a:spcAft>
                <a:spcPts val="600"/>
              </a:spcAft>
            </a:pPr>
            <a:r>
              <a:rPr lang="en-US" dirty="0"/>
              <a:t>Jamie has had significant involvement in the EY Detroit Professional Networks including the Today’s Family Network, Professional Women’s Network and other diversity, equity and inclusion initiatives. She serves as the Chair of the Board of Directors for </a:t>
            </a:r>
            <a:r>
              <a:rPr lang="en-US" dirty="0" err="1"/>
              <a:t>Inforum</a:t>
            </a:r>
            <a:r>
              <a:rPr lang="en-US" dirty="0"/>
              <a:t> and previously served as the Treasurer. Jamie served as the Michigan and Northwest Ohio Entrepreneur Of The Year™ Program Director for two years, where she oversaw the local program.</a:t>
            </a:r>
          </a:p>
          <a:p>
            <a:pPr marL="0" lvl="3" indent="0">
              <a:buClr>
                <a:schemeClr val="accent2"/>
              </a:buClr>
              <a:buNone/>
            </a:pPr>
            <a:endParaRPr lang="en-US" sz="1200" dirty="0">
              <a:latin typeface="+mj-lt"/>
              <a:cs typeface="+mn-cs"/>
            </a:endParaRPr>
          </a:p>
          <a:p>
            <a:pPr marL="0" lvl="3" indent="0">
              <a:buClr>
                <a:schemeClr val="accent2"/>
              </a:buClr>
              <a:buNone/>
            </a:pPr>
            <a:r>
              <a:rPr lang="en-US" sz="1200" dirty="0">
                <a:latin typeface="+mj-lt"/>
                <a:cs typeface="+mn-cs"/>
              </a:rPr>
              <a:t>Personal</a:t>
            </a:r>
          </a:p>
          <a:p>
            <a:pPr lvl="3">
              <a:spcAft>
                <a:spcPts val="600"/>
              </a:spcAft>
            </a:pPr>
            <a:r>
              <a:rPr lang="en-US" dirty="0"/>
              <a:t>Jamie received a Bachelor of Arts with a major in Accounting from Michigan State University.  She is a member of the American Institute of Certified Public Accountants (AICPA) and a member of the Michigan Association of CPA’s. </a:t>
            </a:r>
          </a:p>
          <a:p>
            <a:pPr lvl="3">
              <a:spcAft>
                <a:spcPts val="600"/>
              </a:spcAft>
            </a:pPr>
            <a:r>
              <a:rPr lang="en-US" dirty="0"/>
              <a:t>Jamie lives in a Detroit suburb with her husband Aaron and two children, Andrew and Riley. </a:t>
            </a:r>
          </a:p>
        </p:txBody>
      </p:sp>
      <p:pic>
        <p:nvPicPr>
          <p:cNvPr id="8" name="Picture 7">
            <a:extLst>
              <a:ext uri="{FF2B5EF4-FFF2-40B4-BE49-F238E27FC236}">
                <a16:creationId xmlns:a16="http://schemas.microsoft.com/office/drawing/2014/main" id="{F45F3F0E-A6BB-46F1-9270-1A115751CA6E}"/>
              </a:ext>
            </a:extLst>
          </p:cNvPr>
          <p:cNvPicPr/>
          <p:nvPr/>
        </p:nvPicPr>
        <p:blipFill rotWithShape="1">
          <a:blip r:embed="rId5" cstate="print">
            <a:extLst>
              <a:ext uri="{28A0092B-C50C-407E-A947-70E740481C1C}">
                <a14:useLocalDpi xmlns:a14="http://schemas.microsoft.com/office/drawing/2010/main" val="0"/>
              </a:ext>
            </a:extLst>
          </a:blip>
          <a:srcRect t="12535"/>
          <a:stretch/>
        </p:blipFill>
        <p:spPr bwMode="auto">
          <a:xfrm>
            <a:off x="379453" y="2098275"/>
            <a:ext cx="1000582" cy="1160584"/>
          </a:xfrm>
          <a:prstGeom prst="rect">
            <a:avLst/>
          </a:prstGeom>
          <a:noFill/>
          <a:ln>
            <a:noFill/>
          </a:ln>
        </p:spPr>
      </p:pic>
    </p:spTree>
    <p:extLst>
      <p:ext uri="{BB962C8B-B14F-4D97-AF65-F5344CB8AC3E}">
        <p14:creationId xmlns:p14="http://schemas.microsoft.com/office/powerpoint/2010/main" val="3950683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08VNef4kny2hGkboY8YQP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io template combined Letter_LP v2">
  <a:themeElements>
    <a:clrScheme name="EY color">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3">
      <a:majorFont>
        <a:latin typeface="EYInterstate"/>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extLst>
    <a:ext uri="{05A4C25C-085E-4340-85A3-A5531E510DB2}">
      <thm15:themeFamily xmlns:thm15="http://schemas.microsoft.com/office/thememl/2012/main" name="Presentation2" id="{0EA074CE-6EC4-4708-BE41-9ADAD3F11A58}" vid="{69CA05C1-E91F-4BAB-883E-CCA955EB5C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68B94DBF56014482D225F47E2FE94D" ma:contentTypeVersion="13" ma:contentTypeDescription="Create a new document." ma:contentTypeScope="" ma:versionID="589d6b7f42847823e48893b3b1841be3">
  <xsd:schema xmlns:xsd="http://www.w3.org/2001/XMLSchema" xmlns:xs="http://www.w3.org/2001/XMLSchema" xmlns:p="http://schemas.microsoft.com/office/2006/metadata/properties" xmlns:ns3="98515365-f2a2-4058-92dc-e11d7365b850" xmlns:ns4="59569651-c474-4590-96a9-eb3f3a54a177" targetNamespace="http://schemas.microsoft.com/office/2006/metadata/properties" ma:root="true" ma:fieldsID="8d6924d4b5e14752c171545c83e78d3e" ns3:_="" ns4:_="">
    <xsd:import namespace="98515365-f2a2-4058-92dc-e11d7365b850"/>
    <xsd:import namespace="59569651-c474-4590-96a9-eb3f3a54a17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15365-f2a2-4058-92dc-e11d7365b8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569651-c474-4590-96a9-eb3f3a54a17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DD7AA7-3019-4F98-9665-7B0133ABEF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515365-f2a2-4058-92dc-e11d7365b850"/>
    <ds:schemaRef ds:uri="59569651-c474-4590-96a9-eb3f3a54a1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73B685-30EA-48B0-BBC9-821AA6E94D1F}">
  <ds:schemaRefs>
    <ds:schemaRef ds:uri="http://schemas.microsoft.com/sharepoint/v3/contenttype/forms"/>
  </ds:schemaRefs>
</ds:datastoreItem>
</file>

<file path=customXml/itemProps3.xml><?xml version="1.0" encoding="utf-8"?>
<ds:datastoreItem xmlns:ds="http://schemas.openxmlformats.org/officeDocument/2006/customXml" ds:itemID="{8A1F5771-1FEA-45D0-9DB2-9771BEA51941}">
  <ds:schemaRefs>
    <ds:schemaRef ds:uri="59569651-c474-4590-96a9-eb3f3a54a177"/>
    <ds:schemaRef ds:uri="http://purl.org/dc/terms/"/>
    <ds:schemaRef ds:uri="98515365-f2a2-4058-92dc-e11d7365b850"/>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Bio template_Letter_V1</Template>
  <TotalTime>594</TotalTime>
  <Words>329</Words>
  <Application>Microsoft Office PowerPoint</Application>
  <PresentationFormat>Custom</PresentationFormat>
  <Paragraphs>20</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EYInterstate</vt:lpstr>
      <vt:lpstr>EYInterstate Light</vt:lpstr>
      <vt:lpstr>Bio template combined Letter_LP v2</vt:lpstr>
      <vt:lpstr>think-cell Slide</vt:lpstr>
      <vt:lpstr>PowerPoint Presentation</vt:lpstr>
    </vt:vector>
  </TitlesOfParts>
  <Company>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2011-3623374  Brent Smith bio v1</dc:title>
  <dc:creator>Anita Yee</dc:creator>
  <cp:lastModifiedBy>Cindy Goodaker</cp:lastModifiedBy>
  <cp:revision>7</cp:revision>
  <cp:lastPrinted>2021-09-15T23:40:45Z</cp:lastPrinted>
  <dcterms:created xsi:type="dcterms:W3CDTF">2020-11-11T15:51:55Z</dcterms:created>
  <dcterms:modified xsi:type="dcterms:W3CDTF">2025-01-31T15:27:20Z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0x0101003068B94DBF56014482D225F47E2FE94D</vt:lpwstr>
  </property>
  <property fmtid="{D5CDD505-2E9C-101B-9397-08002B2CF9AE}" pid="3" name="WppReportDate">
    <vt:lpwstr/>
  </property>
  <property fmtid="{D5CDD505-2E9C-101B-9397-08002B2CF9AE}" pid="4" name="WppReportVersion">
    <vt:lpwstr>Version 1.0</vt:lpwstr>
  </property>
  <property fmtid="{D5CDD505-2E9C-101B-9397-08002B2CF9AE}" pid="5" name="WppReportDraft">
    <vt:lpwstr>(Draft)</vt:lpwstr>
  </property>
  <property fmtid="{D5CDD505-2E9C-101B-9397-08002B2CF9AE}" pid="6" name="WppReportCurrencySymbol">
    <vt:lpwstr>$</vt:lpwstr>
  </property>
  <property fmtid="{D5CDD505-2E9C-101B-9397-08002B2CF9AE}" pid="7" name="WppReportDashboardTitleText">
    <vt:lpwstr>Dashboard</vt:lpwstr>
  </property>
  <property fmtid="{D5CDD505-2E9C-101B-9397-08002B2CF9AE}" pid="8" name="WppReportShortPageNumberFormat">
    <vt:lpwstr>Page &lt;#&gt;</vt:lpwstr>
  </property>
  <property fmtid="{D5CDD505-2E9C-101B-9397-08002B2CF9AE}" pid="9" name="WppReportLongPageNumberFormat">
    <vt:lpwstr>Page &lt;#&gt; of &lt;PageCount&gt;</vt:lpwstr>
  </property>
  <property fmtid="{D5CDD505-2E9C-101B-9397-08002B2CF9AE}" pid="10" name="WppReportTocTitleText">
    <vt:lpwstr>Table of contents</vt:lpwstr>
  </property>
  <property fmtid="{D5CDD505-2E9C-101B-9397-08002B2CF9AE}" pid="11" name="WppReportIsTocUpdateRecommended">
    <vt:bool>true</vt:bool>
  </property>
  <property fmtid="{D5CDD505-2E9C-101B-9397-08002B2CF9AE}" pid="12" name="WppReportPropertiesLastWrittenToDocument">
    <vt:filetime>2020-11-14T04:55:57Z</vt:filetime>
  </property>
</Properties>
</file>