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443" r:id="rId5"/>
  </p:sldIdLst>
  <p:sldSz cx="9144000" cy="6858000" type="screen4x3"/>
  <p:notesSz cx="7010400" cy="92964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15:clr>
            <a:srgbClr val="A4A3A4"/>
          </p15:clr>
        </p15:guide>
        <p15:guide id="11" orient="horz" pos="2160">
          <p15:clr>
            <a:srgbClr val="A4A3A4"/>
          </p15:clr>
        </p15:guide>
        <p15:guide id="12" orient="horz" pos="3363" userDrawn="1">
          <p15:clr>
            <a:srgbClr val="A4A3A4"/>
          </p15:clr>
        </p15:guide>
        <p15:guide id="13" orient="horz" pos="1378"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der Kuur, Cindy K" initials="CV" lastIdx="7" clrIdx="0">
    <p:extLst>
      <p:ext uri="{19B8F6BF-5375-455C-9EA6-DF929625EA0E}">
        <p15:presenceInfo xmlns:p15="http://schemas.microsoft.com/office/powerpoint/2012/main" userId="Vander Kuur, Cindy 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7"/>
    <a:srgbClr val="000000"/>
    <a:srgbClr val="FFCD00"/>
    <a:srgbClr val="ED8B00"/>
    <a:srgbClr val="DB291C"/>
    <a:srgbClr val="FF9900"/>
    <a:srgbClr val="C00000"/>
    <a:srgbClr val="3C8A2E"/>
    <a:srgbClr val="DCDCDC"/>
    <a:srgbClr val="B4B4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8955D2-870A-491E-93E6-5CB8B6A9D439}" v="1" dt="2026-01-17T23:46:26.2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053" autoAdjust="0"/>
  </p:normalViewPr>
  <p:slideViewPr>
    <p:cSldViewPr snapToGrid="0" showGuides="1">
      <p:cViewPr varScale="1">
        <p:scale>
          <a:sx n="111" d="100"/>
          <a:sy n="111" d="100"/>
        </p:scale>
        <p:origin x="1650" y="96"/>
      </p:cViewPr>
      <p:guideLst>
        <p:guide/>
        <p:guide orient="horz" pos="2160"/>
        <p:guide orient="horz" pos="3363"/>
        <p:guide orient="horz" pos="1378"/>
      </p:guideLst>
    </p:cSldViewPr>
  </p:slideViewPr>
  <p:outlineViewPr>
    <p:cViewPr>
      <p:scale>
        <a:sx n="33" d="100"/>
        <a:sy n="33" d="100"/>
      </p:scale>
      <p:origin x="0" y="-59190"/>
    </p:cViewPr>
  </p:outlineViewPr>
  <p:notesTextViewPr>
    <p:cViewPr>
      <p:scale>
        <a:sx n="100" d="100"/>
        <a:sy n="100" d="100"/>
      </p:scale>
      <p:origin x="0" y="0"/>
    </p:cViewPr>
  </p:notesTextViewPr>
  <p:sorterViewPr>
    <p:cViewPr>
      <p:scale>
        <a:sx n="39" d="100"/>
        <a:sy n="39" d="100"/>
      </p:scale>
      <p:origin x="0" y="0"/>
    </p:cViewPr>
  </p:sorterViewPr>
  <p:notesViewPr>
    <p:cSldViewPr snapToGrid="0" showGuides="1">
      <p:cViewPr varScale="1">
        <p:scale>
          <a:sx n="57" d="100"/>
          <a:sy n="57" d="100"/>
        </p:scale>
        <p:origin x="199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1"/>
            <a:ext cx="3038049" cy="464316"/>
          </a:xfrm>
          <a:prstGeom prst="rect">
            <a:avLst/>
          </a:prstGeom>
        </p:spPr>
        <p:txBody>
          <a:bodyPr vert="horz" lIns="87627" tIns="43814" rIns="87627" bIns="43814" rtlCol="0"/>
          <a:lstStyle>
            <a:lvl1pPr algn="l">
              <a:defRPr sz="11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784" y="1"/>
            <a:ext cx="3038049" cy="464316"/>
          </a:xfrm>
          <a:prstGeom prst="rect">
            <a:avLst/>
          </a:prstGeom>
        </p:spPr>
        <p:txBody>
          <a:bodyPr vert="horz" lIns="87627" tIns="43814" rIns="87627" bIns="43814" rtlCol="0"/>
          <a:lstStyle>
            <a:lvl1pPr algn="r">
              <a:defRPr sz="1100"/>
            </a:lvl1pPr>
          </a:lstStyle>
          <a:p>
            <a:fld id="{B4AD245C-091B-44E2-BFB0-BD94217887F7}" type="datetimeFigureOut">
              <a:rPr lang="en-US" smtClean="0">
                <a:latin typeface="Arial" panose="020B0604020202020204" pitchFamily="34" charset="0"/>
              </a:rPr>
              <a:t>1/20/2026</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5" y="8830644"/>
            <a:ext cx="3038049" cy="464316"/>
          </a:xfrm>
          <a:prstGeom prst="rect">
            <a:avLst/>
          </a:prstGeom>
        </p:spPr>
        <p:txBody>
          <a:bodyPr vert="horz" lIns="87627" tIns="43814" rIns="87627" bIns="43814" rtlCol="0" anchor="b"/>
          <a:lstStyle>
            <a:lvl1pPr algn="l">
              <a:defRPr sz="11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784" y="8830644"/>
            <a:ext cx="3038049" cy="464316"/>
          </a:xfrm>
          <a:prstGeom prst="rect">
            <a:avLst/>
          </a:prstGeom>
        </p:spPr>
        <p:txBody>
          <a:bodyPr vert="horz" lIns="87627" tIns="43814" rIns="87627" bIns="43814" rtlCol="0" anchor="b"/>
          <a:lstStyle>
            <a:lvl1pPr algn="r">
              <a:defRPr sz="1100"/>
            </a:lvl1pPr>
          </a:lstStyle>
          <a:p>
            <a:fld id="{9A913F39-CFF6-40F1-84D1-700840B41EAB}"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4919" tIns="47458" rIns="94919" bIns="47458"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40" y="1"/>
            <a:ext cx="3037840" cy="464820"/>
          </a:xfrm>
          <a:prstGeom prst="rect">
            <a:avLst/>
          </a:prstGeom>
        </p:spPr>
        <p:txBody>
          <a:bodyPr vert="horz" lIns="94919" tIns="47458" rIns="94919" bIns="47458" rtlCol="0"/>
          <a:lstStyle>
            <a:lvl1pPr algn="r">
              <a:defRPr sz="1200">
                <a:latin typeface="Arial" panose="020B0604020202020204" pitchFamily="34" charset="0"/>
              </a:defRPr>
            </a:lvl1pPr>
          </a:lstStyle>
          <a:p>
            <a:fld id="{0BA5BBE4-AEA3-489A-A28E-0C2FAF2506E3}" type="datetimeFigureOut">
              <a:rPr lang="en-US" smtClean="0"/>
              <a:pPr/>
              <a:t>1/20/2026</a:t>
            </a:fld>
            <a:endParaRPr lang="en-US" dirty="0"/>
          </a:p>
        </p:txBody>
      </p:sp>
      <p:sp>
        <p:nvSpPr>
          <p:cNvPr id="4" name="Slide Image Placeholder 3"/>
          <p:cNvSpPr>
            <a:spLocks noGrp="1" noRot="1" noChangeAspect="1"/>
          </p:cNvSpPr>
          <p:nvPr>
            <p:ph type="sldImg" idx="2"/>
          </p:nvPr>
        </p:nvSpPr>
        <p:spPr>
          <a:xfrm>
            <a:off x="1182688" y="696913"/>
            <a:ext cx="4645025" cy="3484562"/>
          </a:xfrm>
          <a:prstGeom prst="rect">
            <a:avLst/>
          </a:prstGeom>
          <a:noFill/>
          <a:ln w="12700">
            <a:solidFill>
              <a:prstClr val="black"/>
            </a:solidFill>
          </a:ln>
        </p:spPr>
        <p:txBody>
          <a:bodyPr vert="horz" lIns="94919" tIns="47458" rIns="94919" bIns="47458" rtlCol="0" anchor="ctr"/>
          <a:lstStyle/>
          <a:p>
            <a:endParaRPr lang="en-GB"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4919" tIns="47458" rIns="94919" bIns="4745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9"/>
            <a:ext cx="3037840" cy="464820"/>
          </a:xfrm>
          <a:prstGeom prst="rect">
            <a:avLst/>
          </a:prstGeom>
        </p:spPr>
        <p:txBody>
          <a:bodyPr vert="horz" lIns="94919" tIns="47458" rIns="94919" bIns="47458"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4919" tIns="47458" rIns="94919" bIns="47458" rtlCol="0" anchor="b"/>
          <a:lstStyle>
            <a:lvl1pPr algn="r">
              <a:defRPr sz="1200">
                <a:latin typeface="Arial" panose="020B0604020202020204" pitchFamily="34" charset="0"/>
              </a:defRPr>
            </a:lvl1pPr>
          </a:lstStyle>
          <a:p>
            <a:fld id="{C0F4A2C8-6C88-4E71-83EE-698B9D4FE22F}" type="slidenum">
              <a:rPr lang="en-US" smtClean="0"/>
              <a:pPr/>
              <a:t>‹#›</a:t>
            </a:fld>
            <a:endParaRPr lang="en-US"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a:xfrm>
            <a:off x="1073150" y="661988"/>
            <a:ext cx="4427538" cy="3321050"/>
          </a:xfrm>
          <a:ln/>
        </p:spPr>
      </p:sp>
      <p:sp>
        <p:nvSpPr>
          <p:cNvPr id="93186" name="Notes Placeholder 2"/>
          <p:cNvSpPr>
            <a:spLocks noGrp="1"/>
          </p:cNvSpPr>
          <p:nvPr>
            <p:ph type="body" idx="1"/>
          </p:nvPr>
        </p:nvSpPr>
        <p:spPr>
          <a:xfrm>
            <a:off x="655707" y="4206121"/>
            <a:ext cx="5260842" cy="161216"/>
          </a:xfrm>
          <a:noFill/>
          <a:ln/>
        </p:spPr>
        <p:txBody>
          <a:bodyPr>
            <a:normAutofit fontScale="40000" lnSpcReduction="20000"/>
          </a:bodyPr>
          <a:lstStyle/>
          <a:p>
            <a:endParaRPr lang="en-US" dirty="0"/>
          </a:p>
        </p:txBody>
      </p:sp>
      <p:sp>
        <p:nvSpPr>
          <p:cNvPr id="93187" name="Slide Number Placeholder 3"/>
          <p:cNvSpPr>
            <a:spLocks noGrp="1"/>
          </p:cNvSpPr>
          <p:nvPr>
            <p:ph type="sldNum" sz="quarter" idx="5"/>
          </p:nvPr>
        </p:nvSpPr>
        <p:spPr>
          <a:noFill/>
        </p:spPr>
        <p:txBody>
          <a:bodyPr/>
          <a:lstStyle/>
          <a:p>
            <a:pPr defTabSz="888889"/>
            <a:fld id="{7D8499F9-1B30-4248-8DF2-3D2FF5440455}" type="slidenum">
              <a:rPr lang="en-US" smtClean="0">
                <a:solidFill>
                  <a:srgbClr val="000000"/>
                </a:solidFill>
                <a:ea typeface="ＭＳ Ｐゴシック"/>
                <a:cs typeface="ＭＳ Ｐゴシック"/>
              </a:rPr>
              <a:pPr defTabSz="888889"/>
              <a:t>1</a:t>
            </a:fld>
            <a:endParaRPr lang="en-US" dirty="0">
              <a:solidFill>
                <a:srgbClr val="000000"/>
              </a:solidFill>
              <a:ea typeface="ＭＳ Ｐゴシック"/>
              <a:cs typeface="ＭＳ Ｐゴシック"/>
            </a:endParaRPr>
          </a:p>
        </p:txBody>
      </p:sp>
    </p:spTree>
    <p:extLst>
      <p:ext uri="{BB962C8B-B14F-4D97-AF65-F5344CB8AC3E}">
        <p14:creationId xmlns:p14="http://schemas.microsoft.com/office/powerpoint/2010/main" val="2469013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79392" y="727200"/>
            <a:ext cx="5400000" cy="5400000"/>
          </a:xfrm>
          <a:prstGeom prst="rect">
            <a:avLst/>
          </a:prstGeom>
        </p:spPr>
        <p:txBody>
          <a:bodyPr/>
          <a:lstStyle>
            <a:lvl1pPr>
              <a:defRPr>
                <a:solidFill>
                  <a:schemeClr val="bg1"/>
                </a:solidFill>
              </a:defRPr>
            </a:lvl1pPr>
          </a:lstStyle>
          <a:p>
            <a:r>
              <a:rPr lang="en-US" noProof="0" dirty="0"/>
              <a:t>Click icon to add picture</a:t>
            </a:r>
          </a:p>
        </p:txBody>
      </p:sp>
      <p:sp>
        <p:nvSpPr>
          <p:cNvPr id="3" name="Subtitle 2"/>
          <p:cNvSpPr>
            <a:spLocks noGrp="1"/>
          </p:cNvSpPr>
          <p:nvPr>
            <p:ph type="subTitle" idx="1" hasCustomPrompt="1"/>
          </p:nvPr>
        </p:nvSpPr>
        <p:spPr bwMode="gray">
          <a:xfrm>
            <a:off x="377992" y="5864229"/>
            <a:ext cx="4194008"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bg1"/>
                </a:solidFill>
              </a:defRPr>
            </a:lvl1pPr>
            <a:lvl2pPr marL="0" marR="0" indent="0" algn="l" defTabSz="914400" rtl="0" eaLnBrk="1" fontAlgn="auto" latinLnBrk="0" hangingPunct="1">
              <a:lnSpc>
                <a:spcPct val="100000"/>
              </a:lnSpc>
              <a:spcBef>
                <a:spcPts val="0"/>
              </a:spcBef>
              <a:spcAft>
                <a:spcPts val="0"/>
              </a:spcAft>
              <a:buClrTx/>
              <a:buSzPct val="100000"/>
              <a:buFont typeface="Arial"/>
              <a:buNone/>
              <a:tabLst/>
              <a:defRPr sz="1600" b="0">
                <a:solidFill>
                  <a:schemeClr val="bg1"/>
                </a:solidFill>
              </a:defRPr>
            </a:lvl2pPr>
            <a:lvl3pPr marL="0" indent="0" algn="l">
              <a:spcAft>
                <a:spcPts val="0"/>
              </a:spcAft>
              <a:buNone/>
              <a:defRPr sz="1600">
                <a:solidFill>
                  <a:schemeClr val="bg1"/>
                </a:solidFill>
              </a:defRPr>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marL="0" marR="0" lvl="1" indent="0" algn="l" defTabSz="914400" rtl="0" eaLnBrk="1" fontAlgn="auto" latinLnBrk="0" hangingPunct="1">
              <a:lnSpc>
                <a:spcPct val="100000"/>
              </a:lnSpc>
              <a:spcBef>
                <a:spcPts val="0"/>
              </a:spcBef>
              <a:spcAft>
                <a:spcPts val="0"/>
              </a:spcAft>
              <a:buClrTx/>
              <a:buSzPct val="100000"/>
              <a:buFont typeface="Arial"/>
              <a:buNone/>
              <a:tabLst/>
              <a:defRPr/>
            </a:pPr>
            <a:r>
              <a:rPr lang="en-US" noProof="0" dirty="0"/>
              <a:t>Click to edit Master subtitle style</a:t>
            </a:r>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21" name="Group 20"/>
          <p:cNvGrpSpPr/>
          <p:nvPr userDrawn="1"/>
        </p:nvGrpSpPr>
        <p:grpSpPr>
          <a:xfrm>
            <a:off x="377991" y="378000"/>
            <a:ext cx="1620000" cy="307976"/>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2104557831"/>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2879515099"/>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864277"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88688157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7200"/>
            <a:ext cx="6958012" cy="4759584"/>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83856764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2673754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522486704"/>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tx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Click to edit Master text styles</a:t>
            </a:r>
          </a:p>
        </p:txBody>
      </p:sp>
    </p:spTree>
    <p:extLst>
      <p:ext uri="{BB962C8B-B14F-4D97-AF65-F5344CB8AC3E}">
        <p14:creationId xmlns:p14="http://schemas.microsoft.com/office/powerpoint/2010/main" val="2510221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76238" y="1665288"/>
            <a:ext cx="6958012" cy="4716463"/>
          </a:xfrm>
          <a:prstGeom prst="rect">
            <a:avLst/>
          </a:prstGeom>
        </p:spPr>
        <p:txBody>
          <a:bodyPr/>
          <a:lstStyle>
            <a:lvl1pPr marL="0" indent="0" algn="l">
              <a:buFontTx/>
              <a:buNone/>
              <a:tabLst>
                <a:tab pos="6729413" algn="r"/>
              </a:tabLst>
              <a:defRPr/>
            </a:lvl1pPr>
            <a:lvl2pPr marL="127000" indent="-127000">
              <a:tabLst>
                <a:tab pos="6729413" algn="r"/>
              </a:tabLst>
              <a:defRPr/>
            </a:lvl2pPr>
            <a:lvl3pPr marL="279400" indent="-127000">
              <a:tabLst>
                <a:tab pos="6729413" algn="r"/>
              </a:tabLst>
              <a:defRPr/>
            </a:lvl3pPr>
            <a:lvl4pPr marL="431800" indent="-127000">
              <a:tabLst>
                <a:tab pos="6729413" algn="r"/>
              </a:tabLst>
              <a:defRPr/>
            </a:lvl4pPr>
            <a:lvl5pPr marL="584200" indent="-127000">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Placeholder 1"/>
          <p:cNvSpPr>
            <a:spLocks noGrp="1"/>
          </p:cNvSpPr>
          <p:nvPr>
            <p:ph type="title" hasCustomPrompt="1"/>
          </p:nvPr>
        </p:nvSpPr>
        <p:spPr>
          <a:xfrm>
            <a:off x="376239" y="317499"/>
            <a:ext cx="838517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236510875"/>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1"/>
            <a:ext cx="8391525" cy="6985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087763" y="1701801"/>
            <a:ext cx="4680000" cy="4679950"/>
          </a:xfrm>
        </p:spPr>
        <p:txBody>
          <a:bodyPr/>
          <a:lstStyle/>
          <a:p>
            <a:r>
              <a:rPr lang="en-US" noProof="0" dirty="0"/>
              <a:t>Click icon to add picture</a:t>
            </a:r>
          </a:p>
        </p:txBody>
      </p:sp>
      <p:sp>
        <p:nvSpPr>
          <p:cNvPr id="6" name="Content Placeholder 3"/>
          <p:cNvSpPr>
            <a:spLocks noGrp="1"/>
          </p:cNvSpPr>
          <p:nvPr>
            <p:ph sz="quarter" idx="10"/>
          </p:nvPr>
        </p:nvSpPr>
        <p:spPr>
          <a:xfrm>
            <a:off x="376238" y="1665288"/>
            <a:ext cx="3342322"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46397904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698500"/>
          </a:xfrm>
        </p:spPr>
        <p:txBody>
          <a:bodyPr/>
          <a:lstStyle/>
          <a:p>
            <a:r>
              <a:rPr lang="en-US" noProof="0"/>
              <a:t>Click to edit Master title style</a:t>
            </a:r>
            <a:endParaRPr lang="en-US" noProof="0" dirty="0"/>
          </a:p>
        </p:txBody>
      </p:sp>
      <p:sp>
        <p:nvSpPr>
          <p:cNvPr id="14" name="Text Placeholder 18"/>
          <p:cNvSpPr>
            <a:spLocks noGrp="1"/>
          </p:cNvSpPr>
          <p:nvPr>
            <p:ph idx="1"/>
          </p:nvPr>
        </p:nvSpPr>
        <p:spPr>
          <a:xfrm>
            <a:off x="376238" y="1665288"/>
            <a:ext cx="8374062" cy="4716463"/>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88109111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US" noProof="0" dirty="0"/>
          </a:p>
        </p:txBody>
      </p:sp>
      <p:sp>
        <p:nvSpPr>
          <p:cNvPr id="8" name="Text Placeholder 18"/>
          <p:cNvSpPr>
            <a:spLocks noGrp="1"/>
          </p:cNvSpPr>
          <p:nvPr>
            <p:ph idx="1"/>
          </p:nvPr>
        </p:nvSpPr>
        <p:spPr>
          <a:xfrm>
            <a:off x="376238" y="1665288"/>
            <a:ext cx="8374062"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27264712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67360" y="727200"/>
            <a:ext cx="5400000" cy="5400000"/>
          </a:xfrm>
          <a:prstGeom prst="rect">
            <a:avLst/>
          </a:prstGeom>
        </p:spPr>
        <p:txBody>
          <a:bodyPr/>
          <a:lstStyle/>
          <a:p>
            <a:r>
              <a:rPr lang="en-US" noProof="0" dirty="0"/>
              <a:t>Click icon to add picture</a:t>
            </a:r>
          </a:p>
        </p:txBody>
      </p:sp>
      <p:sp>
        <p:nvSpPr>
          <p:cNvPr id="3" name="Subtitle 2"/>
          <p:cNvSpPr>
            <a:spLocks noGrp="1"/>
          </p:cNvSpPr>
          <p:nvPr>
            <p:ph type="subTitle" idx="1" hasCustomPrompt="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tx1"/>
                </a:solidFill>
              </a:defRPr>
            </a:lvl1pPr>
            <a:lvl2pPr marL="0" indent="0" algn="l">
              <a:buNone/>
              <a:defRPr sz="1600" b="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2783079461"/>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US" noProof="0" dirty="0"/>
          </a:p>
        </p:txBody>
      </p:sp>
      <p:sp>
        <p:nvSpPr>
          <p:cNvPr id="8" name="Text Placeholder 18"/>
          <p:cNvSpPr>
            <a:spLocks noGrp="1"/>
          </p:cNvSpPr>
          <p:nvPr>
            <p:ph idx="1"/>
          </p:nvPr>
        </p:nvSpPr>
        <p:spPr>
          <a:xfrm>
            <a:off x="376238" y="1700213"/>
            <a:ext cx="8374062" cy="4678986"/>
          </a:xfrm>
          <a:prstGeom prst="rect">
            <a:avLst/>
          </a:prstGeom>
        </p:spPr>
        <p:txBody>
          <a:bodyPr vert="horz" lIns="0" tIns="0" rIns="0" bIns="0" rtlCol="0">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41277893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6239" y="2051999"/>
            <a:ext cx="8391524" cy="4069013"/>
          </a:xfrm>
          <a:prstGeom prst="rect">
            <a:avLst/>
          </a:prstGeom>
        </p:spPr>
        <p:txBody>
          <a:bodyPr/>
          <a:lstStyle/>
          <a:p>
            <a:r>
              <a:rPr lang="en-US" noProof="0" dirty="0"/>
              <a:t>Click icon to add chart</a:t>
            </a:r>
          </a:p>
        </p:txBody>
      </p:sp>
      <p:sp>
        <p:nvSpPr>
          <p:cNvPr id="18" name="Text Placeholder 8"/>
          <p:cNvSpPr>
            <a:spLocks noGrp="1"/>
          </p:cNvSpPr>
          <p:nvPr>
            <p:ph type="body" sz="quarter" idx="18"/>
          </p:nvPr>
        </p:nvSpPr>
        <p:spPr>
          <a:xfrm>
            <a:off x="376239" y="1665289"/>
            <a:ext cx="8391524" cy="392112"/>
          </a:xfrm>
        </p:spPr>
        <p:txBody>
          <a:bodyPr/>
          <a:lstStyle/>
          <a:p>
            <a:pPr lvl="0"/>
            <a:r>
              <a:rPr lang="en-US" noProof="0"/>
              <a:t>Click to edit Master text styles</a:t>
            </a:r>
          </a:p>
        </p:txBody>
      </p:sp>
    </p:spTree>
    <p:extLst>
      <p:ext uri="{BB962C8B-B14F-4D97-AF65-F5344CB8AC3E}">
        <p14:creationId xmlns:p14="http://schemas.microsoft.com/office/powerpoint/2010/main" val="182970294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8"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8000" y="2051999"/>
            <a:ext cx="2662162" cy="4069014"/>
          </a:xfrm>
          <a:prstGeom prst="rect">
            <a:avLst/>
          </a:prstGeom>
        </p:spPr>
        <p:txBody>
          <a:bodyPr/>
          <a:lstStyle/>
          <a:p>
            <a:r>
              <a:rPr lang="en-US" noProof="0" dirty="0"/>
              <a:t>Click icon to add chart</a:t>
            </a:r>
          </a:p>
        </p:txBody>
      </p:sp>
      <p:sp>
        <p:nvSpPr>
          <p:cNvPr id="18" name="Text Placeholder 8"/>
          <p:cNvSpPr>
            <a:spLocks noGrp="1"/>
          </p:cNvSpPr>
          <p:nvPr>
            <p:ph type="body" sz="quarter" idx="18"/>
          </p:nvPr>
        </p:nvSpPr>
        <p:spPr>
          <a:xfrm>
            <a:off x="376237" y="1665289"/>
            <a:ext cx="2671763" cy="392112"/>
          </a:xfrm>
        </p:spPr>
        <p:txBody>
          <a:bodyPr/>
          <a:lstStyle/>
          <a:p>
            <a:pPr lvl="0"/>
            <a:r>
              <a:rPr lang="en-US" noProof="0"/>
              <a:t>Click to edit Master text styles</a:t>
            </a:r>
          </a:p>
        </p:txBody>
      </p:sp>
      <p:sp>
        <p:nvSpPr>
          <p:cNvPr id="7" name="Chart Placeholder 3"/>
          <p:cNvSpPr>
            <a:spLocks noGrp="1"/>
          </p:cNvSpPr>
          <p:nvPr>
            <p:ph type="chart" sz="quarter" idx="19"/>
          </p:nvPr>
        </p:nvSpPr>
        <p:spPr>
          <a:xfrm>
            <a:off x="3227388" y="2051999"/>
            <a:ext cx="2671212" cy="4069014"/>
          </a:xfrm>
          <a:prstGeom prst="rect">
            <a:avLst/>
          </a:prstGeom>
        </p:spPr>
        <p:txBody>
          <a:bodyPr/>
          <a:lstStyle/>
          <a:p>
            <a:r>
              <a:rPr lang="en-US" noProof="0" dirty="0"/>
              <a:t>Click icon to add chart</a:t>
            </a:r>
          </a:p>
        </p:txBody>
      </p:sp>
      <p:sp>
        <p:nvSpPr>
          <p:cNvPr id="8" name="Text Placeholder 8"/>
          <p:cNvSpPr>
            <a:spLocks noGrp="1"/>
          </p:cNvSpPr>
          <p:nvPr>
            <p:ph type="body" sz="quarter" idx="20"/>
          </p:nvPr>
        </p:nvSpPr>
        <p:spPr>
          <a:xfrm>
            <a:off x="3227388" y="1665289"/>
            <a:ext cx="2671211" cy="392112"/>
          </a:xfrm>
        </p:spPr>
        <p:txBody>
          <a:bodyPr/>
          <a:lstStyle/>
          <a:p>
            <a:pPr lvl="0"/>
            <a:r>
              <a:rPr lang="en-US" noProof="0"/>
              <a:t>Click to edit Master text styles</a:t>
            </a:r>
          </a:p>
        </p:txBody>
      </p:sp>
      <p:sp>
        <p:nvSpPr>
          <p:cNvPr id="9" name="Chart Placeholder 3"/>
          <p:cNvSpPr>
            <a:spLocks noGrp="1"/>
          </p:cNvSpPr>
          <p:nvPr>
            <p:ph type="chart" sz="quarter" idx="21"/>
          </p:nvPr>
        </p:nvSpPr>
        <p:spPr>
          <a:xfrm>
            <a:off x="6094797" y="2051999"/>
            <a:ext cx="2672965" cy="4069014"/>
          </a:xfrm>
          <a:prstGeom prst="rect">
            <a:avLst/>
          </a:prstGeom>
        </p:spPr>
        <p:txBody>
          <a:bodyPr/>
          <a:lstStyle/>
          <a:p>
            <a:r>
              <a:rPr lang="en-US" noProof="0" dirty="0"/>
              <a:t>Click icon to add chart</a:t>
            </a:r>
          </a:p>
        </p:txBody>
      </p:sp>
      <p:sp>
        <p:nvSpPr>
          <p:cNvPr id="10" name="Text Placeholder 8"/>
          <p:cNvSpPr>
            <a:spLocks noGrp="1"/>
          </p:cNvSpPr>
          <p:nvPr>
            <p:ph type="body" sz="quarter" idx="22"/>
          </p:nvPr>
        </p:nvSpPr>
        <p:spPr>
          <a:xfrm>
            <a:off x="6094797" y="1659145"/>
            <a:ext cx="2672966" cy="398256"/>
          </a:xfrm>
        </p:spPr>
        <p:txBody>
          <a:bodyPr/>
          <a:lstStyle/>
          <a:p>
            <a:pPr lvl="0"/>
            <a:r>
              <a:rPr lang="en-US" noProof="0"/>
              <a:t>Click to edit Master text styles</a:t>
            </a:r>
          </a:p>
        </p:txBody>
      </p:sp>
    </p:spTree>
    <p:extLst>
      <p:ext uri="{BB962C8B-B14F-4D97-AF65-F5344CB8AC3E}">
        <p14:creationId xmlns:p14="http://schemas.microsoft.com/office/powerpoint/2010/main" val="221508164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76238" y="317499"/>
            <a:ext cx="8402002"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376238" y="651600"/>
            <a:ext cx="840200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3" name="Content Placeholder 3"/>
          <p:cNvSpPr>
            <a:spLocks noGrp="1"/>
          </p:cNvSpPr>
          <p:nvPr>
            <p:ph sz="quarter" idx="10"/>
          </p:nvPr>
        </p:nvSpPr>
        <p:spPr>
          <a:xfrm>
            <a:off x="376238" y="1665288"/>
            <a:ext cx="3979184"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5" name="Content Placeholder 3"/>
          <p:cNvSpPr>
            <a:spLocks noGrp="1"/>
          </p:cNvSpPr>
          <p:nvPr>
            <p:ph sz="quarter" idx="20"/>
          </p:nvPr>
        </p:nvSpPr>
        <p:spPr>
          <a:xfrm>
            <a:off x="4786154" y="1665288"/>
            <a:ext cx="3992086"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84289120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8" name="Title Placeholder 1"/>
          <p:cNvSpPr>
            <a:spLocks noGrp="1"/>
          </p:cNvSpPr>
          <p:nvPr>
            <p:ph type="title" hasCustomPrompt="1"/>
          </p:nvPr>
        </p:nvSpPr>
        <p:spPr>
          <a:xfrm>
            <a:off x="376237"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376237" y="1665288"/>
            <a:ext cx="3979185"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3" name="Content Placeholder 3"/>
          <p:cNvSpPr>
            <a:spLocks noGrp="1"/>
          </p:cNvSpPr>
          <p:nvPr>
            <p:ph sz="quarter" idx="20"/>
          </p:nvPr>
        </p:nvSpPr>
        <p:spPr>
          <a:xfrm>
            <a:off x="4787999" y="1665288"/>
            <a:ext cx="3979763"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031036312"/>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92975871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 name="Content Placeholder 3"/>
          <p:cNvSpPr>
            <a:spLocks noGrp="1"/>
          </p:cNvSpPr>
          <p:nvPr>
            <p:ph sz="quarter" idx="10"/>
          </p:nvPr>
        </p:nvSpPr>
        <p:spPr>
          <a:xfrm>
            <a:off x="376239" y="1665288"/>
            <a:ext cx="4016374" cy="4455725"/>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3" name="Chart Placeholder 2"/>
          <p:cNvSpPr>
            <a:spLocks noGrp="1"/>
          </p:cNvSpPr>
          <p:nvPr>
            <p:ph type="chart" sz="quarter" idx="21"/>
          </p:nvPr>
        </p:nvSpPr>
        <p:spPr>
          <a:xfrm>
            <a:off x="4755915" y="2125013"/>
            <a:ext cx="4011847" cy="3996000"/>
          </a:xfrm>
        </p:spPr>
        <p:txBody>
          <a:bodyPr/>
          <a:lstStyle/>
          <a:p>
            <a:r>
              <a:rPr lang="en-US" noProof="0" dirty="0"/>
              <a:t>Click icon to add chart</a:t>
            </a:r>
          </a:p>
        </p:txBody>
      </p:sp>
      <p:sp>
        <p:nvSpPr>
          <p:cNvPr id="6" name="Text Placeholder 5"/>
          <p:cNvSpPr>
            <a:spLocks noGrp="1"/>
          </p:cNvSpPr>
          <p:nvPr>
            <p:ph type="body" sz="quarter" idx="22"/>
          </p:nvPr>
        </p:nvSpPr>
        <p:spPr>
          <a:xfrm>
            <a:off x="4755917" y="1665288"/>
            <a:ext cx="4011846" cy="420687"/>
          </a:xfrm>
        </p:spPr>
        <p:txBody>
          <a:bodyPr/>
          <a:lstStyle/>
          <a:p>
            <a:pPr lvl="0"/>
            <a:r>
              <a:rPr lang="en-US" noProof="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217946623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4668824" y="2125013"/>
            <a:ext cx="4206240" cy="3996000"/>
          </a:xfrm>
        </p:spPr>
        <p:txBody>
          <a:bodyPr/>
          <a:lstStyle/>
          <a:p>
            <a:r>
              <a:rPr lang="en-US" noProof="0" dirty="0"/>
              <a:t>Click icon to add chart</a:t>
            </a:r>
          </a:p>
        </p:txBody>
      </p:sp>
      <p:sp>
        <p:nvSpPr>
          <p:cNvPr id="6" name="Text Placeholder 5"/>
          <p:cNvSpPr>
            <a:spLocks noGrp="1"/>
          </p:cNvSpPr>
          <p:nvPr>
            <p:ph type="body" sz="quarter" idx="22"/>
          </p:nvPr>
        </p:nvSpPr>
        <p:spPr>
          <a:xfrm>
            <a:off x="4755916" y="1665288"/>
            <a:ext cx="4011847" cy="420687"/>
          </a:xfrm>
        </p:spPr>
        <p:txBody>
          <a:bodyPr/>
          <a:lstStyle/>
          <a:p>
            <a:pPr lvl="0"/>
            <a:r>
              <a:rPr lang="en-US" noProof="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Chart Placeholder 2"/>
          <p:cNvSpPr>
            <a:spLocks noGrp="1"/>
          </p:cNvSpPr>
          <p:nvPr>
            <p:ph type="chart" sz="quarter" idx="24"/>
          </p:nvPr>
        </p:nvSpPr>
        <p:spPr>
          <a:xfrm>
            <a:off x="265735" y="2125013"/>
            <a:ext cx="4206240" cy="3996000"/>
          </a:xfrm>
        </p:spPr>
        <p:txBody>
          <a:bodyPr/>
          <a:lstStyle/>
          <a:p>
            <a:r>
              <a:rPr lang="en-US" noProof="0" dirty="0"/>
              <a:t>Click icon to add chart</a:t>
            </a:r>
          </a:p>
        </p:txBody>
      </p:sp>
      <p:sp>
        <p:nvSpPr>
          <p:cNvPr id="12" name="Text Placeholder 5"/>
          <p:cNvSpPr>
            <a:spLocks noGrp="1"/>
          </p:cNvSpPr>
          <p:nvPr>
            <p:ph type="body" sz="quarter" idx="25"/>
          </p:nvPr>
        </p:nvSpPr>
        <p:spPr>
          <a:xfrm>
            <a:off x="376237" y="1665288"/>
            <a:ext cx="4004298" cy="420687"/>
          </a:xfrm>
        </p:spPr>
        <p:txBody>
          <a:bodyPr/>
          <a:lstStyle/>
          <a:p>
            <a:pPr lvl="0"/>
            <a:r>
              <a:rPr lang="en-US" noProof="0"/>
              <a:t>Click to edit Master text styles</a:t>
            </a:r>
          </a:p>
        </p:txBody>
      </p:sp>
    </p:spTree>
    <p:extLst>
      <p:ext uri="{BB962C8B-B14F-4D97-AF65-F5344CB8AC3E}">
        <p14:creationId xmlns:p14="http://schemas.microsoft.com/office/powerpoint/2010/main" val="1200285679"/>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9" y="317499"/>
            <a:ext cx="8391524"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376237" y="1665288"/>
            <a:ext cx="3323893"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Content Placeholder 3"/>
          <p:cNvSpPr>
            <a:spLocks noGrp="1"/>
          </p:cNvSpPr>
          <p:nvPr>
            <p:ph sz="quarter" idx="16"/>
          </p:nvPr>
        </p:nvSpPr>
        <p:spPr>
          <a:xfrm>
            <a:off x="4087762" y="1700213"/>
            <a:ext cx="4680000"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1890274777"/>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5683411" y="1658680"/>
            <a:ext cx="3084351" cy="4723072"/>
          </a:xfrm>
          <a:prstGeom prst="rect">
            <a:avLst/>
          </a:prstGeom>
        </p:spPr>
        <p:txBody>
          <a:bodyPr>
            <a:noAutofit/>
          </a:bodyPr>
          <a:lstStyle>
            <a:lvl1pPr>
              <a:tabLst>
                <a:tab pos="5029200" algn="r"/>
              </a:tabLst>
              <a:defRPr sz="24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p:txBody>
      </p:sp>
      <p:sp>
        <p:nvSpPr>
          <p:cNvPr id="8" name="Content Placeholder 3"/>
          <p:cNvSpPr>
            <a:spLocks noGrp="1"/>
          </p:cNvSpPr>
          <p:nvPr>
            <p:ph sz="quarter" idx="16"/>
          </p:nvPr>
        </p:nvSpPr>
        <p:spPr>
          <a:xfrm>
            <a:off x="376238" y="1665288"/>
            <a:ext cx="4879761" cy="4716462"/>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13" hasCustomPrompt="1"/>
          </p:nvPr>
        </p:nvSpPr>
        <p:spPr>
          <a:xfrm>
            <a:off x="376239" y="651600"/>
            <a:ext cx="8391524"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98019857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a:t>Click to edit Master title style</a:t>
            </a:r>
            <a:endParaRPr lang="en-US" noProof="0" dirty="0"/>
          </a:p>
        </p:txBody>
      </p:sp>
      <p:sp>
        <p:nvSpPr>
          <p:cNvPr id="4" name="Picture Placeholder 6"/>
          <p:cNvSpPr>
            <a:spLocks noGrp="1"/>
          </p:cNvSpPr>
          <p:nvPr>
            <p:ph type="pic" sz="quarter" idx="13"/>
          </p:nvPr>
        </p:nvSpPr>
        <p:spPr>
          <a:xfrm>
            <a:off x="376237" y="1700213"/>
            <a:ext cx="2029968" cy="1260000"/>
          </a:xfrm>
        </p:spPr>
        <p:txBody>
          <a:bodyPr lIns="0" tIns="0" rIns="0" bIns="0">
            <a:noAutofit/>
          </a:bodyPr>
          <a:lstStyle/>
          <a:p>
            <a:r>
              <a:rPr lang="en-US" noProof="0" dirty="0"/>
              <a:t>Click icon to add picture</a:t>
            </a:r>
          </a:p>
        </p:txBody>
      </p:sp>
      <p:sp>
        <p:nvSpPr>
          <p:cNvPr id="5" name="Picture Placeholder 6"/>
          <p:cNvSpPr>
            <a:spLocks noGrp="1"/>
          </p:cNvSpPr>
          <p:nvPr>
            <p:ph type="pic" sz="quarter" idx="14"/>
          </p:nvPr>
        </p:nvSpPr>
        <p:spPr>
          <a:xfrm>
            <a:off x="2495412" y="1700213"/>
            <a:ext cx="2029968" cy="1260000"/>
          </a:xfrm>
        </p:spPr>
        <p:txBody>
          <a:bodyPr lIns="0" tIns="0" rIns="0" bIns="0">
            <a:noAutofit/>
          </a:bodyPr>
          <a:lstStyle/>
          <a:p>
            <a:r>
              <a:rPr lang="en-US" noProof="0" dirty="0"/>
              <a:t>Click icon to add picture</a:t>
            </a:r>
          </a:p>
        </p:txBody>
      </p:sp>
      <p:sp>
        <p:nvSpPr>
          <p:cNvPr id="6" name="Picture Placeholder 6"/>
          <p:cNvSpPr>
            <a:spLocks noGrp="1"/>
          </p:cNvSpPr>
          <p:nvPr>
            <p:ph type="pic" sz="quarter" idx="15"/>
          </p:nvPr>
        </p:nvSpPr>
        <p:spPr>
          <a:xfrm>
            <a:off x="4614587" y="1700213"/>
            <a:ext cx="2029968" cy="1260000"/>
          </a:xfrm>
        </p:spPr>
        <p:txBody>
          <a:bodyPr lIns="0" tIns="0" rIns="0" bIns="0">
            <a:noAutofit/>
          </a:bodyPr>
          <a:lstStyle/>
          <a:p>
            <a:r>
              <a:rPr lang="en-US" noProof="0" dirty="0"/>
              <a:t>Click icon to add picture</a:t>
            </a:r>
          </a:p>
        </p:txBody>
      </p:sp>
      <p:sp>
        <p:nvSpPr>
          <p:cNvPr id="7" name="Picture Placeholder 6"/>
          <p:cNvSpPr>
            <a:spLocks noGrp="1"/>
          </p:cNvSpPr>
          <p:nvPr>
            <p:ph type="pic" sz="quarter" idx="16"/>
          </p:nvPr>
        </p:nvSpPr>
        <p:spPr>
          <a:xfrm>
            <a:off x="6733763" y="1700213"/>
            <a:ext cx="2029968" cy="1260000"/>
          </a:xfrm>
        </p:spPr>
        <p:txBody>
          <a:bodyPr lIns="0" tIns="0" rIns="0" bIns="0">
            <a:noAutofit/>
          </a:bodyPr>
          <a:lstStyle/>
          <a:p>
            <a:r>
              <a:rPr lang="en-US" noProof="0" dirty="0"/>
              <a:t>Click icon to add picture</a:t>
            </a:r>
          </a:p>
        </p:txBody>
      </p:sp>
      <p:sp>
        <p:nvSpPr>
          <p:cNvPr id="9" name="Text Placeholder 8"/>
          <p:cNvSpPr>
            <a:spLocks noGrp="1"/>
          </p:cNvSpPr>
          <p:nvPr>
            <p:ph type="body" sz="quarter" idx="17"/>
          </p:nvPr>
        </p:nvSpPr>
        <p:spPr>
          <a:xfrm>
            <a:off x="376237" y="3108509"/>
            <a:ext cx="2029968" cy="3264408"/>
          </a:xfrm>
        </p:spPr>
        <p:txBody>
          <a:bodyPr/>
          <a:lstStyle>
            <a:lvl1pPr marL="0" indent="0" algn="l" rtl="0" eaLnBrk="1" latinLnBrk="0" hangingPunct="1">
              <a:spcBef>
                <a:spcPts val="0"/>
              </a:spcBef>
              <a:spcAft>
                <a:spcPts val="1000"/>
              </a:spcAft>
              <a:buSzPct val="100000"/>
              <a:buFontTx/>
              <a:buNone/>
              <a:tabLst>
                <a:tab pos="5029200" algn="r"/>
              </a:tabLst>
              <a:defRPr lang="en-US" sz="1200" b="0" kern="1200" noProof="0" dirty="0" smtClean="0">
                <a:solidFill>
                  <a:schemeClr val="tx1"/>
                </a:solidFill>
                <a:latin typeface="+mn-lt"/>
                <a:ea typeface="+mn-ea"/>
                <a:cs typeface="+mn-cs"/>
              </a:defRPr>
            </a:lvl1pPr>
            <a:lvl2pPr marL="127000" indent="-127000" algn="l" rtl="0" eaLnBrk="1" latinLnBrk="0" hangingPunct="1">
              <a:spcBef>
                <a:spcPts val="0"/>
              </a:spcBef>
              <a:spcAft>
                <a:spcPts val="1000"/>
              </a:spcAft>
              <a:buClrTx/>
              <a:buSzPct val="100000"/>
              <a:buFont typeface="Arial" panose="020B0604020202020204" pitchFamily="34" charset="0"/>
              <a:buChar char="•"/>
              <a:tabLst>
                <a:tab pos="5029200" algn="r"/>
              </a:tabLst>
              <a:defRPr lang="en-US" sz="1200" b="0" kern="1200" noProof="0" dirty="0" smtClean="0">
                <a:solidFill>
                  <a:schemeClr val="tx1"/>
                </a:solidFill>
                <a:latin typeface="+mn-lt"/>
                <a:ea typeface="+mn-ea"/>
                <a:cs typeface="+mn-cs"/>
              </a:defRPr>
            </a:lvl2pPr>
            <a:lvl3pPr marL="279400" indent="-127000" algn="l" rtl="0" eaLnBrk="1" latinLnBrk="0" hangingPunct="1">
              <a:spcBef>
                <a:spcPts val="0"/>
              </a:spcBef>
              <a:spcAft>
                <a:spcPts val="1000"/>
              </a:spcAft>
              <a:buClrTx/>
              <a:buSzPct val="100000"/>
              <a:buFont typeface="Arial" panose="020B0604020202020204" pitchFamily="34" charset="0"/>
              <a:buChar char="−"/>
              <a:tabLst>
                <a:tab pos="5029200" algn="r"/>
              </a:tabLst>
              <a:defRPr lang="en-US" sz="1200" b="0" kern="1200" noProof="0" dirty="0" smtClean="0">
                <a:solidFill>
                  <a:schemeClr val="tx1"/>
                </a:solidFill>
                <a:latin typeface="+mn-lt"/>
                <a:ea typeface="+mn-ea"/>
                <a:cs typeface="+mn-cs"/>
              </a:defRPr>
            </a:lvl3pPr>
            <a:lvl4pPr marL="431800" indent="-127000" algn="l" rtl="0" eaLnBrk="1" latinLnBrk="0" hangingPunct="1">
              <a:spcBef>
                <a:spcPts val="0"/>
              </a:spcBef>
              <a:spcAft>
                <a:spcPts val="1000"/>
              </a:spcAft>
              <a:buClrTx/>
              <a:buSzPct val="100000"/>
              <a:buFont typeface="Arial" panose="020B0604020202020204" pitchFamily="34" charset="0"/>
              <a:buChar char="◦"/>
              <a:tabLst>
                <a:tab pos="5029200" algn="r"/>
              </a:tabLst>
              <a:defRPr lang="en-US" sz="1200" b="0" kern="1200" noProof="0" dirty="0" smtClean="0">
                <a:solidFill>
                  <a:schemeClr val="tx1"/>
                </a:solidFill>
                <a:latin typeface="+mn-lt"/>
                <a:ea typeface="+mn-ea"/>
                <a:cs typeface="+mn-cs"/>
              </a:defRPr>
            </a:lvl4pPr>
            <a:lvl5pPr marL="584200" indent="-127000" algn="l" rtl="0" eaLnBrk="1" latinLnBrk="0" hangingPunct="1">
              <a:spcBef>
                <a:spcPts val="0"/>
              </a:spcBef>
              <a:spcAft>
                <a:spcPts val="1000"/>
              </a:spcAft>
              <a:buClrTx/>
              <a:buSzPct val="100000"/>
              <a:buFont typeface="Arial" panose="020B0604020202020204" pitchFamily="34" charset="0"/>
              <a:buChar char="−"/>
              <a:tabLst>
                <a:tab pos="5029200" algn="r"/>
              </a:tabLst>
              <a:defRPr lang="en-US" sz="1200" b="0" kern="1200" noProof="0" dirty="0">
                <a:solidFill>
                  <a:schemeClr val="tx1"/>
                </a:solidFill>
                <a:latin typeface="+mn-lt"/>
                <a:ea typeface="+mn-ea"/>
                <a:cs typeface="+mn-cs"/>
              </a:defRPr>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0" name="Text Placeholder 8"/>
          <p:cNvSpPr>
            <a:spLocks noGrp="1"/>
          </p:cNvSpPr>
          <p:nvPr>
            <p:ph type="body" sz="quarter" idx="18"/>
          </p:nvPr>
        </p:nvSpPr>
        <p:spPr>
          <a:xfrm>
            <a:off x="4621995" y="3108509"/>
            <a:ext cx="2029968" cy="3264408"/>
          </a:xfrm>
        </p:spPr>
        <p:txBody>
          <a:bodyPr vert="horz" lIns="0" tIns="0" rIns="0" bIns="0" rtlCol="0">
            <a:noAutofit/>
          </a:bodyPr>
          <a:lstStyle>
            <a:lvl1pPr>
              <a:defRPr lang="en-US" noProof="0" smtClean="0"/>
            </a:lvl1pPr>
            <a:lvl2pPr>
              <a:defRPr lang="en-US" noProof="0" smtClean="0"/>
            </a:lvl2pPr>
            <a:lvl3pPr>
              <a:defRPr lang="en-US" b="0" noProof="0" smtClean="0"/>
            </a:lvl3pPr>
            <a:lvl4pPr>
              <a:defRPr lang="en-US" b="0" noProof="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1" name="Text Placeholder 8"/>
          <p:cNvSpPr>
            <a:spLocks noGrp="1"/>
          </p:cNvSpPr>
          <p:nvPr>
            <p:ph type="body" sz="quarter" idx="19"/>
          </p:nvPr>
        </p:nvSpPr>
        <p:spPr>
          <a:xfrm>
            <a:off x="2499116" y="3108509"/>
            <a:ext cx="2029968" cy="3264408"/>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2" name="Text Placeholder 8"/>
          <p:cNvSpPr>
            <a:spLocks noGrp="1"/>
          </p:cNvSpPr>
          <p:nvPr>
            <p:ph type="body" sz="quarter" idx="20"/>
          </p:nvPr>
        </p:nvSpPr>
        <p:spPr>
          <a:xfrm>
            <a:off x="6744875" y="3108509"/>
            <a:ext cx="2029968" cy="3264408"/>
          </a:xfrm>
        </p:spPr>
        <p:txBody>
          <a:bodyPr vert="horz" lIns="0" tIns="0" rIns="0" bIns="0" rtlCol="0">
            <a:noAutofit/>
          </a:bodyPr>
          <a:lstStyle>
            <a:lvl1pPr>
              <a:defRPr lang="en-US" noProof="0" smtClean="0"/>
            </a:lvl1pPr>
            <a:lvl2pPr>
              <a:defRPr lang="en-US" noProof="0" smtClean="0"/>
            </a:lvl2pPr>
            <a:lvl3pPr>
              <a:defRPr lang="en-US" b="0" noProof="0" smtClean="0"/>
            </a:lvl3pPr>
            <a:lvl4pPr>
              <a:defRPr lang="en-US" b="0" noProof="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3" name="Text Placeholder 8"/>
          <p:cNvSpPr>
            <a:spLocks noGrp="1"/>
          </p:cNvSpPr>
          <p:nvPr>
            <p:ph type="body" sz="quarter" idx="21" hasCustomPrompt="1"/>
          </p:nvPr>
        </p:nvSpPr>
        <p:spPr>
          <a:xfrm>
            <a:off x="376237" y="651600"/>
            <a:ext cx="83915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93032526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377992" y="5864229"/>
            <a:ext cx="4194008"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21" name="Group 20"/>
          <p:cNvGrpSpPr/>
          <p:nvPr userDrawn="1"/>
        </p:nvGrpSpPr>
        <p:grpSpPr>
          <a:xfrm>
            <a:off x="377991" y="378000"/>
            <a:ext cx="1620000" cy="307976"/>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1665008738"/>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a:t>Click to edit Master title style</a:t>
            </a:r>
            <a:endParaRPr lang="en-US" noProof="0" dirty="0"/>
          </a:p>
        </p:txBody>
      </p:sp>
      <p:sp>
        <p:nvSpPr>
          <p:cNvPr id="4" name="Rectangle 3"/>
          <p:cNvSpPr/>
          <p:nvPr userDrawn="1"/>
        </p:nvSpPr>
        <p:spPr>
          <a:xfrm>
            <a:off x="378000"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4668064"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378000"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Rectangle 6"/>
          <p:cNvSpPr/>
          <p:nvPr userDrawn="1"/>
        </p:nvSpPr>
        <p:spPr>
          <a:xfrm>
            <a:off x="4668064"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8" name="Picture Placeholder 11"/>
          <p:cNvSpPr>
            <a:spLocks noGrp="1"/>
          </p:cNvSpPr>
          <p:nvPr>
            <p:ph type="pic" sz="quarter" idx="25"/>
          </p:nvPr>
        </p:nvSpPr>
        <p:spPr>
          <a:xfrm>
            <a:off x="378000" y="1880213"/>
            <a:ext cx="1476000" cy="1476000"/>
          </a:xfrm>
        </p:spPr>
        <p:txBody>
          <a:bodyPr/>
          <a:lstStyle>
            <a:lvl1pPr algn="ctr">
              <a:defRPr/>
            </a:lvl1pPr>
          </a:lstStyle>
          <a:p>
            <a:r>
              <a:rPr lang="en-US" noProof="0" dirty="0"/>
              <a:t>Click icon to add picture</a:t>
            </a:r>
          </a:p>
        </p:txBody>
      </p:sp>
      <p:sp>
        <p:nvSpPr>
          <p:cNvPr id="9" name="Picture Placeholder 11"/>
          <p:cNvSpPr>
            <a:spLocks noGrp="1"/>
          </p:cNvSpPr>
          <p:nvPr>
            <p:ph type="pic" sz="quarter" idx="27"/>
          </p:nvPr>
        </p:nvSpPr>
        <p:spPr>
          <a:xfrm>
            <a:off x="4668064" y="1880213"/>
            <a:ext cx="1476000" cy="1476000"/>
          </a:xfrm>
        </p:spPr>
        <p:txBody>
          <a:bodyPr/>
          <a:lstStyle>
            <a:lvl1pPr algn="ctr">
              <a:defRPr/>
            </a:lvl1pPr>
          </a:lstStyle>
          <a:p>
            <a:r>
              <a:rPr lang="en-US" noProof="0" dirty="0"/>
              <a:t>Click icon to add picture</a:t>
            </a:r>
          </a:p>
        </p:txBody>
      </p:sp>
      <p:sp>
        <p:nvSpPr>
          <p:cNvPr id="10" name="Picture Placeholder 11"/>
          <p:cNvSpPr>
            <a:spLocks noGrp="1"/>
          </p:cNvSpPr>
          <p:nvPr>
            <p:ph type="pic" sz="quarter" idx="29"/>
          </p:nvPr>
        </p:nvSpPr>
        <p:spPr>
          <a:xfrm>
            <a:off x="378000" y="4256213"/>
            <a:ext cx="1476000" cy="1476000"/>
          </a:xfrm>
        </p:spPr>
        <p:txBody>
          <a:bodyPr/>
          <a:lstStyle>
            <a:lvl1pPr algn="ctr">
              <a:defRPr/>
            </a:lvl1pPr>
          </a:lstStyle>
          <a:p>
            <a:r>
              <a:rPr lang="en-US" noProof="0" dirty="0"/>
              <a:t>Click icon to add picture</a:t>
            </a:r>
          </a:p>
        </p:txBody>
      </p:sp>
      <p:sp>
        <p:nvSpPr>
          <p:cNvPr id="11" name="Picture Placeholder 11"/>
          <p:cNvSpPr>
            <a:spLocks noGrp="1"/>
          </p:cNvSpPr>
          <p:nvPr>
            <p:ph type="pic" sz="quarter" idx="31"/>
          </p:nvPr>
        </p:nvSpPr>
        <p:spPr>
          <a:xfrm>
            <a:off x="4668064" y="4256213"/>
            <a:ext cx="1476000" cy="1476000"/>
          </a:xfrm>
        </p:spPr>
        <p:txBody>
          <a:bodyPr/>
          <a:lstStyle>
            <a:lvl1pPr algn="ctr">
              <a:defRPr/>
            </a:lvl1pPr>
          </a:lstStyle>
          <a:p>
            <a:r>
              <a:rPr lang="en-US" noProof="0" dirty="0"/>
              <a:t>Click icon to add picture</a:t>
            </a:r>
          </a:p>
        </p:txBody>
      </p:sp>
      <p:sp>
        <p:nvSpPr>
          <p:cNvPr id="13" name="Text Placeholder 12"/>
          <p:cNvSpPr>
            <a:spLocks noGrp="1"/>
          </p:cNvSpPr>
          <p:nvPr>
            <p:ph type="body" sz="quarter" idx="32"/>
          </p:nvPr>
        </p:nvSpPr>
        <p:spPr>
          <a:xfrm>
            <a:off x="2012612" y="1880213"/>
            <a:ext cx="2466000" cy="1944000"/>
          </a:xfrm>
        </p:spPr>
        <p:txBody>
          <a:bodyPr vert="horz" lIns="0" tIns="0" rIns="0" bIns="0" rtlCol="0">
            <a:noAutofit/>
          </a:bodyPr>
          <a:lstStyle>
            <a:lvl1pPr marL="0" indent="0" algn="l">
              <a:spcAft>
                <a:spcPts val="0"/>
              </a:spcAft>
              <a:buFontTx/>
              <a:buNone/>
              <a:defRPr lang="en-US" noProof="0" dirty="0" smtClean="0"/>
            </a:lvl1pPr>
            <a:lvl2pPr marL="127000" indent="-127000" algn="l">
              <a:spcAft>
                <a:spcPts val="0"/>
              </a:spcAft>
              <a:buClrTx/>
              <a:buSzPct val="100000"/>
              <a:buFont typeface="Arial" panose="020B0604020202020204" pitchFamily="34" charset="0"/>
              <a:buChar char="•"/>
              <a:defRPr lang="en-US" noProof="0" dirty="0" smtClean="0"/>
            </a:lvl2pPr>
          </a:lstStyle>
          <a:p>
            <a:pPr lvl="0">
              <a:buFontTx/>
              <a:tabLst>
                <a:tab pos="5029200" algn="r"/>
              </a:tabLst>
            </a:pPr>
            <a:r>
              <a:rPr lang="en-US" noProof="0"/>
              <a:t>Click to edit Master text styles</a:t>
            </a:r>
          </a:p>
          <a:p>
            <a:pPr lvl="1">
              <a:buFontTx/>
              <a:tabLst>
                <a:tab pos="5029200" algn="r"/>
              </a:tabLst>
            </a:pPr>
            <a:r>
              <a:rPr lang="en-US" noProof="0"/>
              <a:t>Second level</a:t>
            </a:r>
          </a:p>
        </p:txBody>
      </p:sp>
      <p:sp>
        <p:nvSpPr>
          <p:cNvPr id="14" name="Text Placeholder 12"/>
          <p:cNvSpPr>
            <a:spLocks noGrp="1"/>
          </p:cNvSpPr>
          <p:nvPr>
            <p:ph type="body" sz="quarter" idx="33"/>
          </p:nvPr>
        </p:nvSpPr>
        <p:spPr>
          <a:xfrm>
            <a:off x="6297420" y="1880213"/>
            <a:ext cx="2468880" cy="1944000"/>
          </a:xfrm>
        </p:spPr>
        <p:txBody>
          <a:bodyPr vert="horz" lIns="0" tIns="0" rIns="0" bIns="0" rtlCol="0">
            <a:noAutofit/>
          </a:bodyPr>
          <a:lstStyle>
            <a:lvl1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1pPr>
            <a:lvl2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2pPr>
          </a:lstStyle>
          <a:p>
            <a:pPr lvl="0">
              <a:buFontTx/>
              <a:tabLst>
                <a:tab pos="5029200" algn="r"/>
              </a:tabLst>
            </a:pPr>
            <a:r>
              <a:rPr lang="en-US" noProof="0"/>
              <a:t>Click to edit Master text styles</a:t>
            </a:r>
          </a:p>
          <a:p>
            <a:pPr lvl="1">
              <a:buFontTx/>
              <a:tabLst>
                <a:tab pos="5029200" algn="r"/>
              </a:tabLst>
            </a:pPr>
            <a:r>
              <a:rPr lang="en-US" noProof="0"/>
              <a:t>Second level</a:t>
            </a:r>
          </a:p>
        </p:txBody>
      </p:sp>
      <p:sp>
        <p:nvSpPr>
          <p:cNvPr id="15" name="Text Placeholder 12"/>
          <p:cNvSpPr>
            <a:spLocks noGrp="1"/>
          </p:cNvSpPr>
          <p:nvPr>
            <p:ph type="body" sz="quarter" idx="34"/>
          </p:nvPr>
        </p:nvSpPr>
        <p:spPr>
          <a:xfrm>
            <a:off x="2012612" y="4256213"/>
            <a:ext cx="2466000" cy="1944000"/>
          </a:xfrm>
        </p:spPr>
        <p:txBody>
          <a:bodyPr vert="horz" lIns="0" tIns="0" rIns="0" bIns="0" rtlCol="0">
            <a:noAutofit/>
          </a:bodyPr>
          <a:lstStyle>
            <a:lvl1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1pPr>
            <a:lvl2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2pPr>
          </a:lstStyle>
          <a:p>
            <a:pPr lvl="0">
              <a:buFontTx/>
              <a:tabLst>
                <a:tab pos="5029200" algn="r"/>
              </a:tabLst>
            </a:pPr>
            <a:r>
              <a:rPr lang="en-US" noProof="0"/>
              <a:t>Click to edit Master text styles</a:t>
            </a:r>
          </a:p>
          <a:p>
            <a:pPr lvl="1">
              <a:buFontTx/>
              <a:tabLst>
                <a:tab pos="5029200" algn="r"/>
              </a:tabLst>
            </a:pPr>
            <a:r>
              <a:rPr lang="en-US" noProof="0"/>
              <a:t>Second level</a:t>
            </a:r>
          </a:p>
        </p:txBody>
      </p:sp>
      <p:sp>
        <p:nvSpPr>
          <p:cNvPr id="16" name="Text Placeholder 12"/>
          <p:cNvSpPr>
            <a:spLocks noGrp="1"/>
          </p:cNvSpPr>
          <p:nvPr>
            <p:ph type="body" sz="quarter" idx="35"/>
          </p:nvPr>
        </p:nvSpPr>
        <p:spPr>
          <a:xfrm>
            <a:off x="6297420" y="4256213"/>
            <a:ext cx="2468880" cy="1944000"/>
          </a:xfrm>
        </p:spPr>
        <p:txBody>
          <a:bodyPr vert="horz" lIns="0" tIns="0" rIns="0" bIns="0" rtlCol="0">
            <a:noAutofit/>
          </a:bodyPr>
          <a:lstStyle>
            <a:lvl1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1pPr>
            <a:lvl2pPr algn="l" defTabSz="914400" rtl="0" eaLnBrk="1" latinLnBrk="0" hangingPunct="1">
              <a:spcBef>
                <a:spcPts val="0"/>
              </a:spcBef>
              <a:spcAft>
                <a:spcPts val="0"/>
              </a:spcAft>
              <a:buSzPct val="100000"/>
              <a:tabLst>
                <a:tab pos="5029200" algn="r"/>
              </a:tabLst>
              <a:defRPr lang="en-US" sz="1200" b="0" kern="1200" noProof="0" dirty="0" smtClean="0">
                <a:solidFill>
                  <a:schemeClr val="tx1"/>
                </a:solidFill>
                <a:latin typeface="+mn-lt"/>
                <a:ea typeface="+mn-ea"/>
                <a:cs typeface="+mn-cs"/>
              </a:defRPr>
            </a:lvl2pPr>
          </a:lstStyle>
          <a:p>
            <a:pPr lvl="0">
              <a:buFontTx/>
              <a:tabLst>
                <a:tab pos="5029200" algn="r"/>
              </a:tabLst>
            </a:pPr>
            <a:r>
              <a:rPr lang="en-US" noProof="0"/>
              <a:t>Click to edit Master text styles</a:t>
            </a:r>
          </a:p>
          <a:p>
            <a:pPr lvl="1">
              <a:buFontTx/>
              <a:tabLst>
                <a:tab pos="5029200" algn="r"/>
              </a:tabLst>
            </a:pPr>
            <a:r>
              <a:rPr lang="en-US" noProof="0"/>
              <a:t>Second level</a:t>
            </a:r>
          </a:p>
        </p:txBody>
      </p:sp>
      <p:sp>
        <p:nvSpPr>
          <p:cNvPr id="17"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3705043249"/>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Picture Placeholder 7"/>
          <p:cNvSpPr>
            <a:spLocks noGrp="1"/>
          </p:cNvSpPr>
          <p:nvPr>
            <p:ph type="pic" sz="quarter" idx="13"/>
          </p:nvPr>
        </p:nvSpPr>
        <p:spPr>
          <a:xfrm>
            <a:off x="376238" y="1700213"/>
            <a:ext cx="2743200" cy="1971675"/>
          </a:xfrm>
        </p:spPr>
        <p:txBody>
          <a:bodyPr/>
          <a:lstStyle/>
          <a:p>
            <a:r>
              <a:rPr lang="en-US" noProof="0" dirty="0"/>
              <a:t>Click icon to add picture</a:t>
            </a:r>
          </a:p>
        </p:txBody>
      </p:sp>
      <p:sp>
        <p:nvSpPr>
          <p:cNvPr id="5" name="Picture Placeholder 7"/>
          <p:cNvSpPr>
            <a:spLocks noGrp="1"/>
          </p:cNvSpPr>
          <p:nvPr>
            <p:ph type="pic" sz="quarter" idx="14"/>
          </p:nvPr>
        </p:nvSpPr>
        <p:spPr>
          <a:xfrm>
            <a:off x="6030199" y="1700213"/>
            <a:ext cx="2743200" cy="1971675"/>
          </a:xfrm>
        </p:spPr>
        <p:txBody>
          <a:bodyPr/>
          <a:lstStyle/>
          <a:p>
            <a:r>
              <a:rPr lang="en-US" noProof="0" dirty="0"/>
              <a:t>Click icon to add picture</a:t>
            </a:r>
          </a:p>
        </p:txBody>
      </p:sp>
      <p:sp>
        <p:nvSpPr>
          <p:cNvPr id="6" name="Picture Placeholder 7"/>
          <p:cNvSpPr>
            <a:spLocks noGrp="1"/>
          </p:cNvSpPr>
          <p:nvPr>
            <p:ph type="pic" sz="quarter" idx="15"/>
          </p:nvPr>
        </p:nvSpPr>
        <p:spPr>
          <a:xfrm>
            <a:off x="3203218" y="1700213"/>
            <a:ext cx="2743200" cy="1971675"/>
          </a:xfrm>
        </p:spPr>
        <p:txBody>
          <a:bodyPr/>
          <a:lstStyle/>
          <a:p>
            <a:r>
              <a:rPr lang="en-US" noProof="0" dirty="0"/>
              <a:t>Click icon to add picture</a:t>
            </a:r>
          </a:p>
        </p:txBody>
      </p:sp>
      <p:sp>
        <p:nvSpPr>
          <p:cNvPr id="9" name="Text Placeholder 18"/>
          <p:cNvSpPr>
            <a:spLocks noGrp="1"/>
          </p:cNvSpPr>
          <p:nvPr>
            <p:ph idx="1" hasCustomPrompt="1"/>
          </p:nvPr>
        </p:nvSpPr>
        <p:spPr>
          <a:xfrm>
            <a:off x="376238" y="3832225"/>
            <a:ext cx="2743200" cy="2095200"/>
          </a:xfrm>
          <a:prstGeom prst="rect">
            <a:avLst/>
          </a:prstGeom>
        </p:spPr>
        <p:txBody>
          <a:bodyPr vert="horz" lIns="0" tIns="0" rIns="0" bIns="0" rtlCol="0">
            <a:noAutofit/>
          </a:bodyPr>
          <a:lstStyle>
            <a:lvl1pPr marL="0" indent="0" algn="l">
              <a:buFontTx/>
              <a:buNone/>
              <a:defRPr/>
            </a:lvl1pPr>
            <a:lvl2pPr marL="127000" indent="-127000" algn="l">
              <a:buClrTx/>
              <a:buSzPct val="100000"/>
              <a:buFont typeface="Arial" panose="020B0604020202020204" pitchFamily="34" charset="0"/>
              <a:buChar char="•"/>
              <a:defRPr/>
            </a:lvl2pPr>
            <a:lvl3pPr marL="279400" indent="-127000" algn="l">
              <a:buClrTx/>
              <a:buSzPct val="100000"/>
              <a:buFont typeface="Arial" panose="020B0604020202020204" pitchFamily="34" charset="0"/>
              <a:buChar char="−"/>
              <a:defRPr/>
            </a:lvl3pPr>
            <a:lvl4pPr marL="431800" indent="-127000" algn="l">
              <a:buClrTx/>
              <a:buSzPct val="100000"/>
              <a:buFont typeface="Arial" panose="020B0604020202020204" pitchFamily="34" charset="0"/>
              <a:buChar char="◦"/>
              <a:defRPr/>
            </a:lvl4pPr>
            <a:lvl5pPr marL="584200" indent="-127000" algn="l">
              <a:buClrTx/>
              <a:buSzPct val="100000"/>
              <a:buFont typeface="Arial" panose="020B0604020202020204" pitchFamily="34" charset="0"/>
              <a:buChar char="−"/>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203219" y="3832225"/>
            <a:ext cx="2743200"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030199" y="3832225"/>
            <a:ext cx="2743200"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3395560946"/>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428195933"/>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096512" cy="169545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9" name="Text Placeholder 8"/>
          <p:cNvSpPr>
            <a:spLocks noGrp="1"/>
          </p:cNvSpPr>
          <p:nvPr>
            <p:ph type="body" sz="quarter" idx="21"/>
          </p:nvPr>
        </p:nvSpPr>
        <p:spPr>
          <a:xfrm>
            <a:off x="4684645" y="1857892"/>
            <a:ext cx="4096512" cy="169545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6"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4239408974"/>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81960" y="1857892"/>
            <a:ext cx="4096512" cy="169545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9" name="Text Placeholder 8"/>
          <p:cNvSpPr>
            <a:spLocks noGrp="1"/>
          </p:cNvSpPr>
          <p:nvPr>
            <p:ph type="body" sz="quarter" idx="21"/>
          </p:nvPr>
        </p:nvSpPr>
        <p:spPr>
          <a:xfrm>
            <a:off x="4684646" y="1857892"/>
            <a:ext cx="4096512" cy="169545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81960" y="1705378"/>
            <a:ext cx="4096512"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96512"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7" name="Picture Placeholder 29"/>
          <p:cNvSpPr>
            <a:spLocks noGrp="1"/>
          </p:cNvSpPr>
          <p:nvPr>
            <p:ph type="pic" sz="quarter" idx="20" hasCustomPrompt="1"/>
          </p:nvPr>
        </p:nvSpPr>
        <p:spPr>
          <a:xfrm>
            <a:off x="7848037"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381960" y="4249682"/>
            <a:ext cx="4096512" cy="169545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1" name="Text Placeholder 8"/>
          <p:cNvSpPr>
            <a:spLocks noGrp="1"/>
          </p:cNvSpPr>
          <p:nvPr>
            <p:ph type="body" sz="quarter" idx="23"/>
          </p:nvPr>
        </p:nvSpPr>
        <p:spPr>
          <a:xfrm>
            <a:off x="4684646" y="4249682"/>
            <a:ext cx="4096512" cy="1695450"/>
          </a:xfrm>
        </p:spPr>
        <p:txBody>
          <a:bodyPr vert="horz" lIns="0" tIns="0" rIns="0" bIns="0" rtlCol="0">
            <a:noAutofit/>
          </a:bodyPr>
          <a:lstStyle>
            <a:lvl1pPr>
              <a:defRPr lang="en-US" noProof="0" smtClean="0"/>
            </a:lvl1pPr>
            <a:lvl2pPr>
              <a:defRPr lang="en-US" noProof="0" smtClean="0"/>
            </a:lvl2pPr>
            <a:lvl3pPr>
              <a:defRPr lang="en-US" b="0" noProof="0" smtClean="0"/>
            </a:lvl3pPr>
            <a:lvl4pPr>
              <a:defRPr lang="en-US" b="0" noProof="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2" name="Rectangle 11"/>
          <p:cNvSpPr/>
          <p:nvPr userDrawn="1"/>
        </p:nvSpPr>
        <p:spPr>
          <a:xfrm>
            <a:off x="381960" y="4103518"/>
            <a:ext cx="4096512"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3" name="Rectangle 12"/>
          <p:cNvSpPr/>
          <p:nvPr userDrawn="1"/>
        </p:nvSpPr>
        <p:spPr>
          <a:xfrm>
            <a:off x="4684646" y="4103518"/>
            <a:ext cx="4096512"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4" name="Picture Placeholder 29"/>
          <p:cNvSpPr>
            <a:spLocks noGrp="1"/>
          </p:cNvSpPr>
          <p:nvPr>
            <p:ph type="pic" sz="quarter" idx="24" hasCustomPrompt="1"/>
          </p:nvPr>
        </p:nvSpPr>
        <p:spPr>
          <a:xfrm>
            <a:off x="3548936" y="4255706"/>
            <a:ext cx="929536"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7848038" y="4249682"/>
            <a:ext cx="933120"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8" y="651600"/>
            <a:ext cx="83981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570817"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Tree>
    <p:extLst>
      <p:ext uri="{BB962C8B-B14F-4D97-AF65-F5344CB8AC3E}">
        <p14:creationId xmlns:p14="http://schemas.microsoft.com/office/powerpoint/2010/main" val="3897561385"/>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245467" y="1705968"/>
            <a:ext cx="2660904"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378000" y="1700213"/>
            <a:ext cx="2660904"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6112933" y="1705968"/>
            <a:ext cx="2660904"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Text Placeholder 8"/>
          <p:cNvSpPr>
            <a:spLocks noGrp="1"/>
          </p:cNvSpPr>
          <p:nvPr>
            <p:ph type="body" sz="quarter" idx="17"/>
          </p:nvPr>
        </p:nvSpPr>
        <p:spPr>
          <a:xfrm>
            <a:off x="3245467" y="1851441"/>
            <a:ext cx="2660904" cy="3845754"/>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8" name="Text Placeholder 8"/>
          <p:cNvSpPr>
            <a:spLocks noGrp="1"/>
          </p:cNvSpPr>
          <p:nvPr>
            <p:ph type="body" sz="quarter" idx="18"/>
          </p:nvPr>
        </p:nvSpPr>
        <p:spPr>
          <a:xfrm>
            <a:off x="378000" y="1851441"/>
            <a:ext cx="2660904" cy="3845754"/>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9" name="Text Placeholder 8"/>
          <p:cNvSpPr>
            <a:spLocks noGrp="1"/>
          </p:cNvSpPr>
          <p:nvPr>
            <p:ph type="body" sz="quarter" idx="19"/>
          </p:nvPr>
        </p:nvSpPr>
        <p:spPr>
          <a:xfrm>
            <a:off x="6112933" y="1851441"/>
            <a:ext cx="2660904" cy="3845754"/>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10"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1735867472"/>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5" name="Text Placeholder 8"/>
          <p:cNvSpPr>
            <a:spLocks noGrp="1"/>
          </p:cNvSpPr>
          <p:nvPr>
            <p:ph type="body" sz="quarter" idx="18"/>
          </p:nvPr>
        </p:nvSpPr>
        <p:spPr>
          <a:xfrm>
            <a:off x="6822627" y="2556000"/>
            <a:ext cx="1944000" cy="339480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6" name="Text Placeholder 8"/>
          <p:cNvSpPr>
            <a:spLocks noGrp="1"/>
          </p:cNvSpPr>
          <p:nvPr>
            <p:ph type="body" sz="quarter" idx="19"/>
          </p:nvPr>
        </p:nvSpPr>
        <p:spPr>
          <a:xfrm>
            <a:off x="2526209" y="2556000"/>
            <a:ext cx="1944000" cy="339480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7" name="Text Placeholder 8"/>
          <p:cNvSpPr>
            <a:spLocks noGrp="1"/>
          </p:cNvSpPr>
          <p:nvPr>
            <p:ph type="body" sz="quarter" idx="20"/>
          </p:nvPr>
        </p:nvSpPr>
        <p:spPr>
          <a:xfrm>
            <a:off x="4674418" y="2556000"/>
            <a:ext cx="1944000" cy="3394800"/>
          </a:xfrm>
        </p:spPr>
        <p:txBody>
          <a:bodyPr vert="horz" lIns="0" tIns="0" rIns="0" bIns="0" rtlCol="0">
            <a:noAutofit/>
          </a:bodyPr>
          <a:lstStyle>
            <a:lvl1pPr>
              <a:defRPr lang="en-US" noProof="0" dirty="0" smtClean="0"/>
            </a:lvl1pPr>
            <a:lvl2pPr>
              <a:defRPr lang="en-US" noProof="0" dirty="0" smtClean="0"/>
            </a:lvl2pPr>
            <a:lvl3pPr>
              <a:defRPr lang="en-US" b="0" noProof="0" dirty="0" smtClean="0"/>
            </a:lvl3pPr>
            <a:lvl4pPr>
              <a:defRPr lang="en-US" b="0" noProof="0" dirty="0" smtClean="0"/>
            </a:lvl4pPr>
            <a:lvl5pPr>
              <a:defRPr lang="en-US" b="0" noProof="0" dirty="0"/>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Tree>
    <p:extLst>
      <p:ext uri="{BB962C8B-B14F-4D97-AF65-F5344CB8AC3E}">
        <p14:creationId xmlns:p14="http://schemas.microsoft.com/office/powerpoint/2010/main" val="2912430734"/>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6237" y="317500"/>
            <a:ext cx="8391526" cy="370193"/>
          </a:xfrm>
        </p:spPr>
        <p:txBody>
          <a:bodyPr/>
          <a:lstStyle>
            <a:lvl1pPr>
              <a:defRPr>
                <a:solidFill>
                  <a:schemeClr val="bg1"/>
                </a:solidFill>
              </a:defRPr>
            </a:lvl1pPr>
          </a:lstStyle>
          <a:p>
            <a:r>
              <a:rPr lang="en-US" noProof="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vert="horz" lIns="0" tIns="0" rIns="0" bIns="0" rtlCol="0">
            <a:noAutofit/>
          </a:bodyPr>
          <a:lstStyle>
            <a:lvl1pPr>
              <a:defRPr lang="en-US" noProof="0" smtClean="0">
                <a:solidFill>
                  <a:schemeClr val="bg1"/>
                </a:solidFill>
              </a:defRPr>
            </a:lvl1pPr>
            <a:lvl2pPr>
              <a:defRPr lang="en-US" noProof="0" smtClean="0">
                <a:solidFill>
                  <a:schemeClr val="bg1"/>
                </a:solidFill>
              </a:defRPr>
            </a:lvl2pPr>
            <a:lvl3pPr>
              <a:defRPr lang="en-US" b="0" noProof="0" smtClean="0">
                <a:solidFill>
                  <a:schemeClr val="bg1"/>
                </a:solidFill>
              </a:defRPr>
            </a:lvl3pPr>
            <a:lvl4pPr>
              <a:defRPr lang="en-US" b="0" noProof="0" smtClean="0">
                <a:solidFill>
                  <a:schemeClr val="bg1"/>
                </a:solidFill>
              </a:defRPr>
            </a:lvl4pPr>
            <a:lvl5pPr>
              <a:defRPr lang="en-US" b="0" noProof="0" dirty="0">
                <a:solidFill>
                  <a:schemeClr val="bg1"/>
                </a:solidFill>
              </a:defRPr>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5" name="Text Placeholder 8"/>
          <p:cNvSpPr>
            <a:spLocks noGrp="1"/>
          </p:cNvSpPr>
          <p:nvPr>
            <p:ph type="body" sz="quarter" idx="18"/>
          </p:nvPr>
        </p:nvSpPr>
        <p:spPr>
          <a:xfrm>
            <a:off x="6825564" y="2556000"/>
            <a:ext cx="1944000" cy="3394800"/>
          </a:xfrm>
        </p:spPr>
        <p:txBody>
          <a:bodyPr vert="horz" lIns="0" tIns="0" rIns="0" bIns="0" rtlCol="0">
            <a:noAutofit/>
          </a:bodyPr>
          <a:lstStyle>
            <a:lvl1pPr>
              <a:defRPr lang="en-US" noProof="0" smtClean="0">
                <a:solidFill>
                  <a:schemeClr val="bg1"/>
                </a:solidFill>
              </a:defRPr>
            </a:lvl1pPr>
            <a:lvl2pPr>
              <a:defRPr lang="en-US" noProof="0" smtClean="0">
                <a:solidFill>
                  <a:schemeClr val="bg1"/>
                </a:solidFill>
              </a:defRPr>
            </a:lvl2pPr>
            <a:lvl3pPr>
              <a:defRPr lang="en-US" b="0" noProof="0" smtClean="0">
                <a:solidFill>
                  <a:schemeClr val="bg1"/>
                </a:solidFill>
              </a:defRPr>
            </a:lvl3pPr>
            <a:lvl4pPr>
              <a:defRPr lang="en-US" b="0" noProof="0" smtClean="0">
                <a:solidFill>
                  <a:schemeClr val="bg1"/>
                </a:solidFill>
              </a:defRPr>
            </a:lvl4pPr>
            <a:lvl5pPr>
              <a:defRPr lang="en-US" b="0" noProof="0" dirty="0">
                <a:solidFill>
                  <a:schemeClr val="bg1"/>
                </a:solidFill>
              </a:defRPr>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6" name="Text Placeholder 8"/>
          <p:cNvSpPr>
            <a:spLocks noGrp="1"/>
          </p:cNvSpPr>
          <p:nvPr>
            <p:ph type="body" sz="quarter" idx="19"/>
          </p:nvPr>
        </p:nvSpPr>
        <p:spPr>
          <a:xfrm>
            <a:off x="2527188" y="2556000"/>
            <a:ext cx="1944000" cy="3394800"/>
          </a:xfrm>
        </p:spPr>
        <p:txBody>
          <a:bodyPr vert="horz" lIns="0" tIns="0" rIns="0" bIns="0" rtlCol="0">
            <a:noAutofit/>
          </a:bodyPr>
          <a:lstStyle>
            <a:lvl1pPr>
              <a:defRPr lang="en-US" noProof="0" smtClean="0">
                <a:solidFill>
                  <a:schemeClr val="bg1"/>
                </a:solidFill>
              </a:defRPr>
            </a:lvl1pPr>
            <a:lvl2pPr>
              <a:defRPr lang="en-US" noProof="0" smtClean="0">
                <a:solidFill>
                  <a:schemeClr val="bg1"/>
                </a:solidFill>
              </a:defRPr>
            </a:lvl2pPr>
            <a:lvl3pPr>
              <a:defRPr lang="en-US" b="0" noProof="0" smtClean="0">
                <a:solidFill>
                  <a:schemeClr val="bg1"/>
                </a:solidFill>
              </a:defRPr>
            </a:lvl3pPr>
            <a:lvl4pPr>
              <a:defRPr lang="en-US" b="0" noProof="0" smtClean="0">
                <a:solidFill>
                  <a:schemeClr val="bg1"/>
                </a:solidFill>
              </a:defRPr>
            </a:lvl4pPr>
            <a:lvl5pPr>
              <a:defRPr lang="en-US" b="0" noProof="0" dirty="0">
                <a:solidFill>
                  <a:schemeClr val="bg1"/>
                </a:solidFill>
              </a:defRPr>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7" name="Text Placeholder 8"/>
          <p:cNvSpPr>
            <a:spLocks noGrp="1"/>
          </p:cNvSpPr>
          <p:nvPr>
            <p:ph type="body" sz="quarter" idx="20"/>
          </p:nvPr>
        </p:nvSpPr>
        <p:spPr>
          <a:xfrm>
            <a:off x="4676376" y="2556000"/>
            <a:ext cx="1944000" cy="3394800"/>
          </a:xfrm>
        </p:spPr>
        <p:txBody>
          <a:bodyPr vert="horz" lIns="0" tIns="0" rIns="0" bIns="0" rtlCol="0">
            <a:noAutofit/>
          </a:bodyPr>
          <a:lstStyle>
            <a:lvl1pPr>
              <a:defRPr lang="en-US" noProof="0" smtClean="0">
                <a:solidFill>
                  <a:schemeClr val="bg1"/>
                </a:solidFill>
              </a:defRPr>
            </a:lvl1pPr>
            <a:lvl2pPr>
              <a:defRPr lang="en-US" noProof="0" smtClean="0">
                <a:solidFill>
                  <a:schemeClr val="bg1"/>
                </a:solidFill>
              </a:defRPr>
            </a:lvl2pPr>
            <a:lvl3pPr>
              <a:defRPr lang="en-US" b="0" noProof="0" smtClean="0">
                <a:solidFill>
                  <a:schemeClr val="bg1"/>
                </a:solidFill>
              </a:defRPr>
            </a:lvl3pPr>
            <a:lvl4pPr>
              <a:defRPr lang="en-US" b="0" noProof="0" smtClean="0">
                <a:solidFill>
                  <a:schemeClr val="bg1"/>
                </a:solidFill>
              </a:defRPr>
            </a:lvl4pPr>
            <a:lvl5pPr>
              <a:defRPr lang="en-US" b="0" noProof="0" dirty="0">
                <a:solidFill>
                  <a:schemeClr val="bg1"/>
                </a:solidFill>
              </a:defRPr>
            </a:lvl5pPr>
          </a:lstStyle>
          <a:p>
            <a:pPr lvl="0">
              <a:buFontTx/>
              <a:tabLst>
                <a:tab pos="5029200" algn="r"/>
              </a:tabLst>
            </a:pPr>
            <a:r>
              <a:rPr lang="en-US" noProof="0"/>
              <a:t>Click to edit Master text styles</a:t>
            </a:r>
          </a:p>
          <a:p>
            <a:pPr lvl="1">
              <a:buFontTx/>
              <a:tabLst>
                <a:tab pos="5029200" algn="r"/>
              </a:tabLst>
            </a:pPr>
            <a:r>
              <a:rPr lang="en-US" noProof="0"/>
              <a:t>Second level</a:t>
            </a:r>
          </a:p>
          <a:p>
            <a:pPr lvl="2">
              <a:buFontTx/>
              <a:tabLst>
                <a:tab pos="5029200" algn="r"/>
              </a:tabLst>
            </a:pPr>
            <a:r>
              <a:rPr lang="en-US" noProof="0"/>
              <a:t>Third level</a:t>
            </a:r>
          </a:p>
          <a:p>
            <a:pPr lvl="3">
              <a:buFontTx/>
              <a:tabLst>
                <a:tab pos="5029200" algn="r"/>
              </a:tabLst>
            </a:pPr>
            <a:r>
              <a:rPr lang="en-US" noProof="0"/>
              <a:t>Fourth level</a:t>
            </a:r>
          </a:p>
          <a:p>
            <a:pPr lvl="4">
              <a:buFontTx/>
              <a:tabLst>
                <a:tab pos="5029200" algn="r"/>
              </a:tabLst>
            </a:pPr>
            <a:r>
              <a:rPr lang="en-US" noProof="0"/>
              <a:t>Fifth level</a:t>
            </a:r>
            <a:endParaRPr lang="en-US" noProof="0" dirty="0"/>
          </a:p>
        </p:txBody>
      </p:sp>
      <p:sp>
        <p:nvSpPr>
          <p:cNvPr id="8" name="Text Placeholder 8"/>
          <p:cNvSpPr>
            <a:spLocks noGrp="1"/>
          </p:cNvSpPr>
          <p:nvPr>
            <p:ph type="body" sz="quarter" idx="13" hasCustomPrompt="1"/>
          </p:nvPr>
        </p:nvSpPr>
        <p:spPr>
          <a:xfrm>
            <a:off x="376237" y="687694"/>
            <a:ext cx="8391526" cy="757255"/>
          </a:xfrm>
          <a:prstGeom prst="rect">
            <a:avLst/>
          </a:prstGeom>
        </p:spPr>
        <p:txBody>
          <a:bodyPr lIns="0" tIns="0" rIns="0" bIns="0">
            <a:noAutofit/>
          </a:bodyPr>
          <a:lstStyle>
            <a:lvl1pPr marL="0" indent="0">
              <a:buNone/>
              <a:defRPr sz="2000" b="0">
                <a:solidFill>
                  <a:schemeClr val="bg1"/>
                </a:solidFill>
              </a:defRPr>
            </a:lvl1pPr>
          </a:lstStyle>
          <a:p>
            <a:pPr lvl="0"/>
            <a:r>
              <a:rPr lang="en-US" noProof="0" dirty="0"/>
              <a:t>Click to add subtitle</a:t>
            </a:r>
          </a:p>
        </p:txBody>
      </p:sp>
      <p:sp>
        <p:nvSpPr>
          <p:cNvPr id="13"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4"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5" name="TextBox 14"/>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404437087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9"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376237" y="1665288"/>
            <a:ext cx="4195763" cy="4716463"/>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416708949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US" noProof="0" dirty="0"/>
          </a:p>
        </p:txBody>
      </p:sp>
    </p:spTree>
    <p:extLst>
      <p:ext uri="{BB962C8B-B14F-4D97-AF65-F5344CB8AC3E}">
        <p14:creationId xmlns:p14="http://schemas.microsoft.com/office/powerpoint/2010/main" val="32422787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3258162802"/>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2393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0050" y="359557"/>
            <a:ext cx="8337550" cy="326243"/>
          </a:xfrm>
        </p:spPr>
        <p:txBody>
          <a:bodyPr/>
          <a:lstStyle>
            <a:lvl1pPr>
              <a:defRPr sz="2000" b="0"/>
            </a:lvl1pPr>
          </a:lstStyle>
          <a:p>
            <a:r>
              <a:rPr lang="en-US" dirty="0"/>
              <a:t>Click to edit Master title style</a:t>
            </a:r>
          </a:p>
        </p:txBody>
      </p:sp>
      <p:sp>
        <p:nvSpPr>
          <p:cNvPr id="3" name="Content Placeholder 2"/>
          <p:cNvSpPr>
            <a:spLocks noGrp="1"/>
          </p:cNvSpPr>
          <p:nvPr>
            <p:ph idx="1"/>
          </p:nvPr>
        </p:nvSpPr>
        <p:spPr/>
        <p:txBody>
          <a:bodyPr/>
          <a:lstStyle>
            <a:lvl1pPr marL="222250" indent="-222250">
              <a:buSzPct val="100000"/>
              <a:buFont typeface="Arial" pitchFamily="34" charset="0"/>
              <a:buChar char="•"/>
              <a:defRPr sz="1400" b="1"/>
            </a:lvl1pPr>
            <a:lvl2pPr>
              <a:defRPr sz="1400" b="1"/>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62927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5" name="CaseCode"/>
          <p:cNvSpPr txBox="1"/>
          <p:nvPr userDrawn="1"/>
        </p:nvSpPr>
        <p:spPr>
          <a:xfrm>
            <a:off x="4751388" y="6476999"/>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7"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8" name="TextBox 7"/>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104574128"/>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80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13"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4"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5" name="TextBox 14"/>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976482637"/>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654021458"/>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272371442"/>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10" name="CaseCode"/>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master1]</a:t>
            </a:r>
          </a:p>
        </p:txBody>
      </p:sp>
      <p:sp>
        <p:nvSpPr>
          <p:cNvPr id="11" name="Copyright"/>
          <p:cNvSpPr txBox="1"/>
          <p:nvPr userDrawn="1"/>
        </p:nvSpPr>
        <p:spPr>
          <a:xfrm>
            <a:off x="376236" y="6476999"/>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Copyright © 2017 Deloitte Development LLC. All rights reserved.</a:t>
            </a: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936978992"/>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ags" Target="../tags/tag2.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43"/>
            </p:custDataLst>
            <p:extLst>
              <p:ext uri="{D42A27DB-BD31-4B8C-83A1-F6EECF244321}">
                <p14:modId xmlns:p14="http://schemas.microsoft.com/office/powerpoint/2010/main" val="17911766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4" imgW="270" imgH="270" progId="TCLayout.ActiveDocument.1">
                  <p:embed/>
                </p:oleObj>
              </mc:Choice>
              <mc:Fallback>
                <p:oleObj name="think-cell Slide" r:id="rId44" imgW="270" imgH="270" progId="TCLayout.ActiveDocument.1">
                  <p:embed/>
                  <p:pic>
                    <p:nvPicPr>
                      <p:cNvPr id="4" name="Object 3" hidden="1"/>
                      <p:cNvPicPr/>
                      <p:nvPr/>
                    </p:nvPicPr>
                    <p:blipFill>
                      <a:blip r:embed="rId45"/>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76238" y="317501"/>
            <a:ext cx="8391525" cy="692150"/>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8" name="Copyright"/>
          <p:cNvSpPr txBox="1"/>
          <p:nvPr userDrawn="1"/>
        </p:nvSpPr>
        <p:spPr>
          <a:xfrm>
            <a:off x="376237" y="6477000"/>
            <a:ext cx="4016376" cy="201260"/>
          </a:xfrm>
          <a:prstGeom prst="rect">
            <a:avLst/>
          </a:prstGeom>
          <a:noFill/>
        </p:spPr>
        <p:txBody>
          <a:bodyPr vert="horz" wrap="square" lIns="0" tIns="0" rIns="0" bIns="0" rtlCol="0" anchor="t">
            <a:noAutofit/>
          </a:bodyPr>
          <a:lstStyle/>
          <a:p>
            <a:pPr marL="0" indent="0" algn="l" defTabSz="914400" rtl="0" eaLnBrk="1" latinLnBrk="0" hangingPunct="1">
              <a:spcBef>
                <a:spcPts val="600"/>
              </a:spcBef>
              <a:buSzPct val="100000"/>
              <a:buFont typeface="Arial"/>
              <a:buNone/>
            </a:pPr>
            <a:r>
              <a:rPr lang="en-US" sz="650" b="0" noProof="0" dirty="0">
                <a:solidFill>
                  <a:schemeClr val="tx1"/>
                </a:solidFill>
                <a:latin typeface="+mn-lt"/>
              </a:rPr>
              <a:t>Copyright © 2017 Deloitte Development LLC. All rights reserved.</a:t>
            </a:r>
          </a:p>
        </p:txBody>
      </p:sp>
      <p:sp>
        <p:nvSpPr>
          <p:cNvPr id="19" name="Text Placeholder 18"/>
          <p:cNvSpPr>
            <a:spLocks noGrp="1"/>
          </p:cNvSpPr>
          <p:nvPr>
            <p:ph type="body" idx="1"/>
          </p:nvPr>
        </p:nvSpPr>
        <p:spPr>
          <a:xfrm>
            <a:off x="376237" y="1665289"/>
            <a:ext cx="8391525" cy="4716462"/>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3" name="TextBox 2"/>
          <p:cNvSpPr txBox="1"/>
          <p:nvPr userDrawn="1"/>
        </p:nvSpPr>
        <p:spPr>
          <a:xfrm>
            <a:off x="8536782" y="6477000"/>
            <a:ext cx="230981" cy="100027"/>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56" r:id="rId3"/>
    <p:sldLayoutId id="2147483755" r:id="rId4"/>
    <p:sldLayoutId id="2147483703" r:id="rId5"/>
    <p:sldLayoutId id="2147483704" r:id="rId6"/>
    <p:sldLayoutId id="2147483705" r:id="rId7"/>
    <p:sldLayoutId id="2147483706" r:id="rId8"/>
    <p:sldLayoutId id="2147483707" r:id="rId9"/>
    <p:sldLayoutId id="2147483713" r:id="rId10"/>
    <p:sldLayoutId id="2147483708" r:id="rId11"/>
    <p:sldLayoutId id="2147483710" r:id="rId12"/>
    <p:sldLayoutId id="2147483754" r:id="rId13"/>
    <p:sldLayoutId id="2147483711" r:id="rId14"/>
    <p:sldLayoutId id="2147483753" r:id="rId15"/>
    <p:sldLayoutId id="2147483679" r:id="rId16"/>
    <p:sldLayoutId id="2147483712" r:id="rId17"/>
    <p:sldLayoutId id="2147483678" r:id="rId18"/>
    <p:sldLayoutId id="2147483681" r:id="rId19"/>
    <p:sldLayoutId id="2147483735" r:id="rId20"/>
    <p:sldLayoutId id="2147483699" r:id="rId21"/>
    <p:sldLayoutId id="2147483714" r:id="rId22"/>
    <p:sldLayoutId id="2147483697" r:id="rId23"/>
    <p:sldLayoutId id="2147483715" r:id="rId24"/>
    <p:sldLayoutId id="2147483716" r:id="rId25"/>
    <p:sldLayoutId id="2147483717" r:id="rId26"/>
    <p:sldLayoutId id="2147483718" r:id="rId27"/>
    <p:sldLayoutId id="2147483728" r:id="rId28"/>
    <p:sldLayoutId id="2147483720" r:id="rId29"/>
    <p:sldLayoutId id="2147483721" r:id="rId30"/>
    <p:sldLayoutId id="2147483722" r:id="rId31"/>
    <p:sldLayoutId id="2147483695" r:id="rId32"/>
    <p:sldLayoutId id="2147483751" r:id="rId33"/>
    <p:sldLayoutId id="2147483724" r:id="rId34"/>
    <p:sldLayoutId id="2147483725" r:id="rId35"/>
    <p:sldLayoutId id="2147483726" r:id="rId36"/>
    <p:sldLayoutId id="2147483727" r:id="rId37"/>
    <p:sldLayoutId id="2147483698" r:id="rId38"/>
    <p:sldLayoutId id="2147483752" r:id="rId39"/>
    <p:sldLayoutId id="2147483696" r:id="rId40"/>
    <p:sldLayoutId id="2147483757" r:id="rId41"/>
  </p:sldLayoutIdLst>
  <p:transition>
    <p:fade/>
  </p:transition>
  <p:hf hdr="0" dt="0"/>
  <p:txStyles>
    <p:titleStyle>
      <a:lvl1pPr algn="l" defTabSz="914400" rtl="0" eaLnBrk="1" latinLnBrk="0" hangingPunct="1">
        <a:spcBef>
          <a:spcPct val="0"/>
        </a:spcBef>
        <a:buNone/>
        <a:defRPr sz="2000" kern="1200">
          <a:solidFill>
            <a:schemeClr val="tx1"/>
          </a:solidFill>
          <a:latin typeface="+mj-lt"/>
          <a:ea typeface="+mj-ea"/>
          <a:cs typeface="+mj-cs"/>
        </a:defRPr>
      </a:lvl1pPr>
    </p:titleStyle>
    <p:bodyStyle>
      <a:lvl1pPr marL="0" indent="0" algn="l" defTabSz="914400" rtl="0" eaLnBrk="1" latinLnBrk="0" hangingPunct="1">
        <a:spcBef>
          <a:spcPts val="0"/>
        </a:spcBef>
        <a:spcAft>
          <a:spcPts val="1000"/>
        </a:spcAft>
        <a:buSzPct val="100000"/>
        <a:buFontTx/>
        <a:buNone/>
        <a:defRPr sz="1200" b="0" kern="1200">
          <a:solidFill>
            <a:schemeClr val="tx1"/>
          </a:solidFill>
          <a:latin typeface="+mn-lt"/>
          <a:ea typeface="+mn-ea"/>
          <a:cs typeface="+mn-cs"/>
        </a:defRPr>
      </a:lvl1pPr>
      <a:lvl2pPr marL="127000" indent="-127000" algn="l" defTabSz="914400" rtl="0" eaLnBrk="1" latinLnBrk="0" hangingPunct="1">
        <a:spcBef>
          <a:spcPts val="0"/>
        </a:spcBef>
        <a:spcAft>
          <a:spcPts val="1000"/>
        </a:spcAft>
        <a:buClrTx/>
        <a:buSzPct val="100000"/>
        <a:buFont typeface="Arial" panose="020B0604020202020204" pitchFamily="34" charset="0"/>
        <a:buChar char="•"/>
        <a:defRPr lang="en-US" sz="1200" b="0" kern="1200" dirty="0" smtClean="0">
          <a:solidFill>
            <a:schemeClr val="tx1"/>
          </a:solidFill>
          <a:latin typeface="+mn-lt"/>
          <a:ea typeface="+mn-ea"/>
          <a:cs typeface="+mn-cs"/>
        </a:defRPr>
      </a:lvl2pPr>
      <a:lvl3pPr marL="279400" indent="-1270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431800" indent="-127000" algn="l" defTabSz="914400" rtl="0" eaLnBrk="1" latinLnBrk="0" hangingPunct="1">
        <a:spcBef>
          <a:spcPts val="0"/>
        </a:spcBef>
        <a:spcAft>
          <a:spcPts val="1000"/>
        </a:spcAft>
        <a:buClrTx/>
        <a:buSzPct val="100000"/>
        <a:buFont typeface="Arial" panose="020B0604020202020204" pitchFamily="34" charset="0"/>
        <a:buChar char="◦"/>
        <a:defRPr lang="en-US" sz="1200" kern="1200" baseline="0" dirty="0" smtClean="0">
          <a:solidFill>
            <a:schemeClr val="tx1"/>
          </a:solidFill>
          <a:latin typeface="+mn-lt"/>
          <a:ea typeface="+mn-ea"/>
          <a:cs typeface="+mn-cs"/>
        </a:defRPr>
      </a:lvl4pPr>
      <a:lvl5pPr marL="584200" indent="-127000" algn="l" defTabSz="798513" rtl="0" eaLnBrk="1" latinLnBrk="0" hangingPunct="1">
        <a:spcBef>
          <a:spcPts val="0"/>
        </a:spcBef>
        <a:spcAft>
          <a:spcPts val="1000"/>
        </a:spcAft>
        <a:buClrTx/>
        <a:buSzPct val="100000"/>
        <a:buFont typeface="Arial" panose="020B0604020202020204" pitchFamily="34" charset="0"/>
        <a:buChar char="−"/>
        <a:tabLst/>
        <a:defRPr lang="en-US" sz="12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4" userDrawn="1">
          <p15:clr>
            <a:srgbClr val="F26B43"/>
          </p15:clr>
        </p15:guide>
        <p15:guide id="2" orient="horz" pos="2160" userDrawn="1">
          <p15:clr>
            <a:srgbClr val="F26B43"/>
          </p15:clr>
        </p15:guide>
        <p15:guide id="3" orient="horz" pos="4020" userDrawn="1">
          <p15:clr>
            <a:srgbClr val="F26B43"/>
          </p15:clr>
        </p15:guide>
        <p15:guide id="4" pos="237" userDrawn="1">
          <p15:clr>
            <a:srgbClr val="F26B43"/>
          </p15:clr>
        </p15:guide>
        <p15:guide id="5" pos="5523" userDrawn="1">
          <p15:clr>
            <a:srgbClr val="F26B43"/>
          </p15:clr>
        </p15:guide>
        <p15:guide id="6" orient="horz" pos="1071" userDrawn="1">
          <p15:clr>
            <a:srgbClr val="F26B43"/>
          </p15:clr>
        </p15:guide>
        <p15:guide id="7" orient="horz" pos="200" userDrawn="1">
          <p15:clr>
            <a:srgbClr val="F26B43"/>
          </p15:clr>
        </p15:guide>
        <p15:guide id="8" orient="horz" pos="4080" userDrawn="1">
          <p15:clr>
            <a:srgbClr val="F26B43"/>
          </p15:clr>
        </p15:guide>
        <p15:guide id="10" pos="3721" userDrawn="1">
          <p15:clr>
            <a:srgbClr val="F26B43"/>
          </p15:clr>
        </p15:guide>
        <p15:guide id="11" orient="horz" pos="236" userDrawn="1">
          <p15:clr>
            <a:srgbClr val="F26B43"/>
          </p15:clr>
        </p15:guide>
        <p15:guide id="12" pos="1022" userDrawn="1">
          <p15:clr>
            <a:srgbClr val="F26B43"/>
          </p15:clr>
        </p15:guide>
        <p15:guide id="13" pos="1137" userDrawn="1">
          <p15:clr>
            <a:srgbClr val="F26B43"/>
          </p15:clr>
        </p15:guide>
        <p15:guide id="14" pos="1920" userDrawn="1">
          <p15:clr>
            <a:srgbClr val="F26B43"/>
          </p15:clr>
        </p15:guide>
        <p15:guide id="15" pos="2033" userDrawn="1">
          <p15:clr>
            <a:srgbClr val="F26B43"/>
          </p15:clr>
        </p15:guide>
        <p15:guide id="16" pos="4620" userDrawn="1">
          <p15:clr>
            <a:srgbClr val="F26B43"/>
          </p15:clr>
        </p15:guide>
        <p15:guide id="17" pos="2823" userDrawn="1">
          <p15:clr>
            <a:srgbClr val="F26B43"/>
          </p15:clr>
        </p15:guide>
        <p15:guide id="18" pos="2937" userDrawn="1">
          <p15:clr>
            <a:srgbClr val="F26B43"/>
          </p15:clr>
        </p15:guide>
        <p15:guide id="19" pos="2880" userDrawn="1">
          <p15:clr>
            <a:srgbClr val="F26B43"/>
          </p15:clr>
        </p15:guide>
        <p15:guide id="20" pos="4734" userDrawn="1">
          <p15:clr>
            <a:srgbClr val="F26B43"/>
          </p15:clr>
        </p15:guide>
        <p15:guide id="21" orient="horz" pos="1049" userDrawn="1">
          <p15:clr>
            <a:srgbClr val="F26B43"/>
          </p15:clr>
        </p15:guide>
        <p15:guide id="22" orient="horz" pos="6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1.xml"/><Relationship Id="rId1" Type="http://schemas.openxmlformats.org/officeDocument/2006/relationships/tags" Target="../tags/tag4.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26"/>
          <p:cNvSpPr>
            <a:spLocks noGrp="1"/>
          </p:cNvSpPr>
          <p:nvPr>
            <p:ph type="title"/>
          </p:nvPr>
        </p:nvSpPr>
        <p:spPr>
          <a:xfrm>
            <a:off x="400050" y="382704"/>
            <a:ext cx="8337550" cy="303096"/>
          </a:xfrm>
        </p:spPr>
        <p:txBody>
          <a:bodyPr/>
          <a:lstStyle/>
          <a:p>
            <a:r>
              <a:rPr lang="en-US" dirty="0"/>
              <a:t>Menaka Abel-Hunter</a:t>
            </a:r>
          </a:p>
        </p:txBody>
      </p:sp>
      <p:sp>
        <p:nvSpPr>
          <p:cNvPr id="9" name="Text Placeholder 30"/>
          <p:cNvSpPr txBox="1">
            <a:spLocks/>
          </p:cNvSpPr>
          <p:nvPr/>
        </p:nvSpPr>
        <p:spPr>
          <a:xfrm>
            <a:off x="366522" y="3981471"/>
            <a:ext cx="2643008" cy="1364911"/>
          </a:xfrm>
          <a:prstGeom prst="rect">
            <a:avLst/>
          </a:prstGeom>
        </p:spPr>
        <p:txBody>
          <a:bodyPr/>
          <a:lstStyle>
            <a:lvl1pPr marL="342900" indent="-342900" algn="l" rtl="0" eaLnBrk="1" fontAlgn="base" hangingPunct="1">
              <a:lnSpc>
                <a:spcPct val="106000"/>
              </a:lnSpc>
              <a:spcBef>
                <a:spcPct val="80000"/>
              </a:spcBef>
              <a:spcAft>
                <a:spcPct val="0"/>
              </a:spcAft>
              <a:buClr>
                <a:schemeClr val="tx1"/>
              </a:buClr>
              <a:buSzPct val="80000"/>
              <a:defRPr sz="1100">
                <a:solidFill>
                  <a:schemeClr val="tx1"/>
                </a:solidFill>
                <a:latin typeface="+mn-lt"/>
                <a:ea typeface="+mn-ea"/>
                <a:cs typeface="+mn-cs"/>
              </a:defRPr>
            </a:lvl1pPr>
            <a:lvl2pPr marL="169863" indent="-168275" algn="l" rtl="0" eaLnBrk="1" fontAlgn="base" hangingPunct="1">
              <a:lnSpc>
                <a:spcPct val="106000"/>
              </a:lnSpc>
              <a:spcBef>
                <a:spcPct val="80000"/>
              </a:spcBef>
              <a:spcAft>
                <a:spcPct val="0"/>
              </a:spcAft>
              <a:buClr>
                <a:schemeClr val="tx1"/>
              </a:buClr>
              <a:buFont typeface="Wingdings 2" pitchFamily="18" charset="2"/>
              <a:buChar char="¡"/>
              <a:defRPr sz="1100">
                <a:solidFill>
                  <a:schemeClr val="tx1"/>
                </a:solidFill>
                <a:latin typeface="+mn-lt"/>
              </a:defRPr>
            </a:lvl2pPr>
            <a:lvl3pPr marL="344488" indent="-173038" algn="l" rtl="0" eaLnBrk="1" fontAlgn="base" hangingPunct="1">
              <a:lnSpc>
                <a:spcPct val="106000"/>
              </a:lnSpc>
              <a:spcBef>
                <a:spcPct val="40000"/>
              </a:spcBef>
              <a:spcAft>
                <a:spcPct val="0"/>
              </a:spcAft>
              <a:buClr>
                <a:schemeClr val="tx1"/>
              </a:buClr>
              <a:buFont typeface="Arial" charset="0"/>
              <a:buChar char="–"/>
              <a:defRPr sz="1000">
                <a:solidFill>
                  <a:schemeClr val="tx1"/>
                </a:solidFill>
                <a:latin typeface="+mn-lt"/>
              </a:defRPr>
            </a:lvl3pPr>
            <a:lvl4pPr marL="517525" indent="-171450" algn="l" rtl="0" eaLnBrk="1" fontAlgn="base" hangingPunct="1">
              <a:lnSpc>
                <a:spcPct val="106000"/>
              </a:lnSpc>
              <a:spcBef>
                <a:spcPct val="20000"/>
              </a:spcBef>
              <a:spcAft>
                <a:spcPct val="0"/>
              </a:spcAft>
              <a:buClr>
                <a:schemeClr val="tx1"/>
              </a:buClr>
              <a:buChar char="•"/>
              <a:defRPr sz="1000">
                <a:solidFill>
                  <a:schemeClr val="tx1"/>
                </a:solidFill>
                <a:latin typeface="+mn-lt"/>
              </a:defRPr>
            </a:lvl4pPr>
            <a:lvl5pPr marL="1446213" indent="-236538" algn="l" rtl="0" eaLnBrk="1" fontAlgn="base" hangingPunct="1">
              <a:spcBef>
                <a:spcPct val="20000"/>
              </a:spcBef>
              <a:spcAft>
                <a:spcPct val="0"/>
              </a:spcAft>
              <a:buClr>
                <a:schemeClr val="tx1"/>
              </a:buClr>
              <a:buChar char="–"/>
              <a:defRPr sz="1200">
                <a:solidFill>
                  <a:schemeClr val="tx1"/>
                </a:solidFill>
                <a:latin typeface="+mn-lt"/>
              </a:defRPr>
            </a:lvl5pPr>
            <a:lvl6pPr marL="1903413" indent="-236538" algn="l" rtl="0" eaLnBrk="1" fontAlgn="base" hangingPunct="1">
              <a:spcBef>
                <a:spcPct val="20000"/>
              </a:spcBef>
              <a:spcAft>
                <a:spcPct val="0"/>
              </a:spcAft>
              <a:buClr>
                <a:schemeClr val="tx1"/>
              </a:buClr>
              <a:buChar char="–"/>
              <a:defRPr sz="1200">
                <a:solidFill>
                  <a:schemeClr val="tx1"/>
                </a:solidFill>
                <a:latin typeface="+mn-lt"/>
              </a:defRPr>
            </a:lvl6pPr>
            <a:lvl7pPr marL="2360613" indent="-236538" algn="l" rtl="0" eaLnBrk="1" fontAlgn="base" hangingPunct="1">
              <a:spcBef>
                <a:spcPct val="20000"/>
              </a:spcBef>
              <a:spcAft>
                <a:spcPct val="0"/>
              </a:spcAft>
              <a:buClr>
                <a:schemeClr val="tx1"/>
              </a:buClr>
              <a:buChar char="–"/>
              <a:defRPr sz="1200">
                <a:solidFill>
                  <a:schemeClr val="tx1"/>
                </a:solidFill>
                <a:latin typeface="+mn-lt"/>
              </a:defRPr>
            </a:lvl7pPr>
            <a:lvl8pPr marL="2817813" indent="-236538" algn="l" rtl="0" eaLnBrk="1" fontAlgn="base" hangingPunct="1">
              <a:spcBef>
                <a:spcPct val="20000"/>
              </a:spcBef>
              <a:spcAft>
                <a:spcPct val="0"/>
              </a:spcAft>
              <a:buClr>
                <a:schemeClr val="tx1"/>
              </a:buClr>
              <a:buChar char="–"/>
              <a:defRPr sz="1200">
                <a:solidFill>
                  <a:schemeClr val="tx1"/>
                </a:solidFill>
                <a:latin typeface="+mn-lt"/>
              </a:defRPr>
            </a:lvl8pPr>
            <a:lvl9pPr marL="3275013" indent="-236538" algn="l" rtl="0" eaLnBrk="1" fontAlgn="base" hangingPunct="1">
              <a:spcBef>
                <a:spcPct val="20000"/>
              </a:spcBef>
              <a:spcAft>
                <a:spcPct val="0"/>
              </a:spcAft>
              <a:buClr>
                <a:schemeClr val="tx1"/>
              </a:buClr>
              <a:buChar char="–"/>
              <a:defRPr sz="1200">
                <a:solidFill>
                  <a:schemeClr val="tx1"/>
                </a:solidFill>
                <a:latin typeface="+mn-lt"/>
              </a:defRPr>
            </a:lvl9pPr>
          </a:lstStyle>
          <a:p>
            <a:pPr>
              <a:lnSpc>
                <a:spcPct val="100000"/>
              </a:lnSpc>
              <a:spcBef>
                <a:spcPts val="0"/>
              </a:spcBef>
              <a:buClrTx/>
              <a:buSzTx/>
              <a:defRPr/>
            </a:pPr>
            <a:r>
              <a:rPr lang="en-US" sz="1600" b="1" dirty="0"/>
              <a:t>Menaka Abel-Hunter</a:t>
            </a:r>
          </a:p>
          <a:p>
            <a:pPr marL="0" indent="0">
              <a:lnSpc>
                <a:spcPct val="100000"/>
              </a:lnSpc>
              <a:spcBef>
                <a:spcPts val="0"/>
              </a:spcBef>
              <a:buClrTx/>
              <a:buSzTx/>
              <a:defRPr/>
            </a:pPr>
            <a:r>
              <a:rPr lang="en-US" sz="1200" b="0" dirty="0"/>
              <a:t>Chief Financial Officer</a:t>
            </a:r>
          </a:p>
          <a:p>
            <a:pPr marL="0" indent="0">
              <a:lnSpc>
                <a:spcPct val="100000"/>
              </a:lnSpc>
              <a:spcBef>
                <a:spcPts val="0"/>
              </a:spcBef>
              <a:buClrTx/>
              <a:buSzTx/>
              <a:defRPr/>
            </a:pPr>
            <a:r>
              <a:rPr lang="en-US" sz="1200" b="0" dirty="0"/>
              <a:t>Request Foods Inc</a:t>
            </a:r>
          </a:p>
        </p:txBody>
      </p:sp>
      <p:sp>
        <p:nvSpPr>
          <p:cNvPr id="11" name="Rectangle 9"/>
          <p:cNvSpPr>
            <a:spLocks noChangeArrowheads="1"/>
          </p:cNvSpPr>
          <p:nvPr/>
        </p:nvSpPr>
        <p:spPr bwMode="gray">
          <a:xfrm>
            <a:off x="3344184" y="950004"/>
            <a:ext cx="5627878" cy="5262979"/>
          </a:xfrm>
          <a:prstGeom prst="rect">
            <a:avLst/>
          </a:prstGeom>
          <a:noFill/>
          <a:ln w="9525" algn="ctr">
            <a:noFill/>
            <a:miter lim="800000"/>
            <a:headEnd/>
            <a:tailEnd/>
          </a:ln>
        </p:spPr>
        <p:txBody>
          <a:bodyPr wrap="square" lIns="0" tIns="0" rIns="0" bIns="0">
            <a:spAutoFit/>
          </a:bodyPr>
          <a:lstStyle/>
          <a:p>
            <a:pPr>
              <a:tabLst>
                <a:tab pos="465138" algn="l"/>
                <a:tab pos="6916738" algn="r"/>
              </a:tabLst>
              <a:defRPr/>
            </a:pPr>
            <a:r>
              <a:rPr lang="en-US" sz="1200" dirty="0">
                <a:cs typeface="Arial" panose="020B0604020202020204" pitchFamily="34" charset="0"/>
              </a:rPr>
              <a:t>Menaka Abel serves as the Chief Financial Officer for Request Foods.</a:t>
            </a:r>
            <a:r>
              <a:rPr lang="en-US" dirty="0"/>
              <a:t> </a:t>
            </a:r>
            <a:r>
              <a:rPr lang="en-US" sz="1200" dirty="0">
                <a:cs typeface="Arial" panose="020B0604020202020204" pitchFamily="34" charset="0"/>
              </a:rPr>
              <a:t>With a background in International Finance, Sales and Strategy across consumer goods and furniture industries, Menaka has held roles of increasing responsibility at companies such as Price Waterhouse, Steelcase and Amway.</a:t>
            </a:r>
          </a:p>
          <a:p>
            <a:pPr>
              <a:tabLst>
                <a:tab pos="465138" algn="l"/>
                <a:tab pos="6916738" algn="r"/>
              </a:tabLst>
              <a:defRPr/>
            </a:pPr>
            <a:endParaRPr lang="en-US" sz="1200" dirty="0">
              <a:cs typeface="Arial" panose="020B0604020202020204" pitchFamily="34" charset="0"/>
            </a:endParaRPr>
          </a:p>
          <a:p>
            <a:pPr>
              <a:tabLst>
                <a:tab pos="465138" algn="l"/>
                <a:tab pos="6916738" algn="r"/>
              </a:tabLst>
              <a:defRPr/>
            </a:pPr>
            <a:r>
              <a:rPr lang="en-US" sz="1200" dirty="0">
                <a:cs typeface="Arial" panose="020B0604020202020204" pitchFamily="34" charset="0"/>
              </a:rPr>
              <a:t>Throughout her career, Menaka has been recognized across organizations for driving transformational results through strong leadership skills, business acumen and cross functional collaboration. Committed to the Servant Leadership principles, Menaka leads the Finance, Technology, Strategic Planning and Legal functions at Request.</a:t>
            </a:r>
          </a:p>
          <a:p>
            <a:pPr>
              <a:tabLst>
                <a:tab pos="465138" algn="l"/>
                <a:tab pos="6916738" algn="r"/>
              </a:tabLst>
              <a:defRPr/>
            </a:pPr>
            <a:endParaRPr lang="en-US" sz="1200" dirty="0">
              <a:cs typeface="Arial" panose="020B0604020202020204" pitchFamily="34" charset="0"/>
            </a:endParaRPr>
          </a:p>
          <a:p>
            <a:pPr>
              <a:tabLst>
                <a:tab pos="465138" algn="l"/>
                <a:tab pos="6916738" algn="r"/>
              </a:tabLst>
              <a:defRPr/>
            </a:pPr>
            <a:r>
              <a:rPr lang="en-US" sz="1200" dirty="0">
                <a:cs typeface="Arial" panose="020B0604020202020204" pitchFamily="34" charset="0"/>
              </a:rPr>
              <a:t>Menaka operates under the principle that everyone deserves the opportunity to thrive, be successful and achieve their career goals. She was previously active in Amway’s Women’s Inclusion Network, mentors many young professionals and is an active advocate for women in leadership.  Additionally, Menaka serves on the Board of Lakeshore Advantage and Kids Food Basket and is passionate about causes which combat childhood hunger and promote the health and development in children. </a:t>
            </a:r>
          </a:p>
          <a:p>
            <a:pPr>
              <a:tabLst>
                <a:tab pos="465138" algn="l"/>
                <a:tab pos="6916738" algn="r"/>
              </a:tabLst>
              <a:defRPr/>
            </a:pPr>
            <a:endParaRPr lang="en-US" sz="1200" dirty="0">
              <a:cs typeface="Arial" panose="020B0604020202020204" pitchFamily="34" charset="0"/>
            </a:endParaRPr>
          </a:p>
          <a:p>
            <a:pPr>
              <a:tabLst>
                <a:tab pos="465138" algn="l"/>
                <a:tab pos="6916738" algn="r"/>
              </a:tabLst>
              <a:defRPr/>
            </a:pPr>
            <a:r>
              <a:rPr lang="en-US" sz="1200" dirty="0">
                <a:cs typeface="Arial" panose="020B0604020202020204" pitchFamily="34" charset="0"/>
              </a:rPr>
              <a:t>Menaka is originally from Sri Lanka and came over to the US during a time of civil war, earned a bachelor’s degree in Accounting from Hillsdale College, Michigan and holds a CPA license.</a:t>
            </a:r>
          </a:p>
          <a:p>
            <a:pPr>
              <a:tabLst>
                <a:tab pos="465138" algn="l"/>
                <a:tab pos="6916738" algn="r"/>
              </a:tabLst>
              <a:defRPr/>
            </a:pPr>
            <a:endParaRPr lang="en-US" sz="1200" dirty="0">
              <a:cs typeface="Arial" panose="020B0604020202020204" pitchFamily="34" charset="0"/>
            </a:endParaRPr>
          </a:p>
          <a:p>
            <a:pPr>
              <a:tabLst>
                <a:tab pos="465138" algn="l"/>
                <a:tab pos="6916738" algn="r"/>
              </a:tabLst>
              <a:defRPr/>
            </a:pPr>
            <a:r>
              <a:rPr lang="en-US" sz="1200" dirty="0">
                <a:cs typeface="Arial" panose="020B0604020202020204" pitchFamily="34" charset="0"/>
              </a:rPr>
              <a:t>Menaka loves to cook; is a wine enthusiast and enjoys travel – especially to wine regions.  She is deeply committed to her faith </a:t>
            </a:r>
            <a:r>
              <a:rPr lang="en-US" sz="1200">
                <a:cs typeface="Arial" panose="020B0604020202020204" pitchFamily="34" charset="0"/>
              </a:rPr>
              <a:t>and cherishes </a:t>
            </a:r>
            <a:r>
              <a:rPr lang="en-US" sz="1200" dirty="0">
                <a:cs typeface="Arial" panose="020B0604020202020204" pitchFamily="34" charset="0"/>
              </a:rPr>
              <a:t>spending time with family and friends.</a:t>
            </a:r>
          </a:p>
        </p:txBody>
      </p:sp>
      <p:pic>
        <p:nvPicPr>
          <p:cNvPr id="3" name="Picture 2"/>
          <p:cNvPicPr>
            <a:picLocks noChangeAspect="1"/>
          </p:cNvPicPr>
          <p:nvPr/>
        </p:nvPicPr>
        <p:blipFill>
          <a:blip r:embed="rId4"/>
          <a:stretch>
            <a:fillRect/>
          </a:stretch>
        </p:blipFill>
        <p:spPr>
          <a:xfrm>
            <a:off x="0" y="1042416"/>
            <a:ext cx="3232043" cy="2212848"/>
          </a:xfrm>
          <a:prstGeom prst="rect">
            <a:avLst/>
          </a:prstGeom>
        </p:spPr>
      </p:pic>
    </p:spTree>
    <p:custDataLst>
      <p:tags r:id="rId1"/>
    </p:custDataLst>
    <p:extLst>
      <p:ext uri="{BB962C8B-B14F-4D97-AF65-F5344CB8AC3E}">
        <p14:creationId xmlns:p14="http://schemas.microsoft.com/office/powerpoint/2010/main" val="25235217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eloitte 16_9 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lIns="0" tIns="0" rIns="0" bIns="0" rtlCol="0">
        <a:spAutoFit/>
      </a:bodyPr>
      <a:lstStyle>
        <a:defPPr>
          <a:spcBef>
            <a:spcPts val="200"/>
          </a:spcBef>
          <a:buSzPct val="100000"/>
          <a:defRPr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2" id="{AF18B779-9903-4A50-BD87-4806636E7C13}" vid="{D2AC379D-75DC-4146-884E-6D4464D2BA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E3E6F0D8C4524A8BF404468888769C" ma:contentTypeVersion="8" ma:contentTypeDescription="Create a new document." ma:contentTypeScope="" ma:versionID="80162aa8991116fef057279bd871be40">
  <xsd:schema xmlns:xsd="http://www.w3.org/2001/XMLSchema" xmlns:xs="http://www.w3.org/2001/XMLSchema" xmlns:p="http://schemas.microsoft.com/office/2006/metadata/properties" xmlns:ns3="fe8e3b32-6f76-4dbe-8aaa-cb4dea7a944d" targetNamespace="http://schemas.microsoft.com/office/2006/metadata/properties" ma:root="true" ma:fieldsID="beec518dc3e355b3f86fe44007ce1b53" ns3:_="">
    <xsd:import namespace="fe8e3b32-6f76-4dbe-8aaa-cb4dea7a944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8e3b32-6f76-4dbe-8aaa-cb4dea7a94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0A560C-EBDA-4C84-8A75-F91C962F833C}">
  <ds:schemaRefs>
    <ds:schemaRef ds:uri="http://schemas.microsoft.com/sharepoint/v3/contenttype/forms"/>
  </ds:schemaRefs>
</ds:datastoreItem>
</file>

<file path=customXml/itemProps2.xml><?xml version="1.0" encoding="utf-8"?>
<ds:datastoreItem xmlns:ds="http://schemas.openxmlformats.org/officeDocument/2006/customXml" ds:itemID="{D0166973-E702-4162-BECB-2711DD0F0EB5}">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terms/"/>
    <ds:schemaRef ds:uri="fe8e3b32-6f76-4dbe-8aaa-cb4dea7a944d"/>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E2B5CE6D-D44E-42A8-9C4B-B6F95A7CF8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8e3b32-6f76-4dbe-8aaa-cb4dea7a94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b9b9ad88-f877-44e8-83c9-5d15d1e336e5}" enabled="0" method="" siteId="{b9b9ad88-f877-44e8-83c9-5d15d1e336e5}" removed="1"/>
</clbl:labelList>
</file>

<file path=docProps/app.xml><?xml version="1.0" encoding="utf-8"?>
<Properties xmlns="http://schemas.openxmlformats.org/officeDocument/2006/extended-properties" xmlns:vt="http://schemas.openxmlformats.org/officeDocument/2006/docPropsVTypes">
  <Template>Deloitte_4_3_Onscreen_US</Template>
  <TotalTime>1884</TotalTime>
  <Words>253</Words>
  <Application>Microsoft Office PowerPoint</Application>
  <PresentationFormat>On-screen Show (4:3)</PresentationFormat>
  <Paragraphs>14</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ＭＳ Ｐゴシック</vt:lpstr>
      <vt:lpstr>Arial</vt:lpstr>
      <vt:lpstr>Verdana</vt:lpstr>
      <vt:lpstr>Deloitte 16_9 onscreen</vt:lpstr>
      <vt:lpstr>think-cell Slide</vt:lpstr>
      <vt:lpstr>Menaka Abel-Hunter</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Candy Lurken</dc:title>
  <dc:creator>Schulte, Amanda</dc:creator>
  <cp:lastModifiedBy>Anna Grace</cp:lastModifiedBy>
  <cp:revision>51</cp:revision>
  <cp:lastPrinted>2020-06-26T15:33:53Z</cp:lastPrinted>
  <dcterms:created xsi:type="dcterms:W3CDTF">2017-06-30T15:48:25Z</dcterms:created>
  <dcterms:modified xsi:type="dcterms:W3CDTF">2026-01-20T13:49:36Z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0x0101004AE3E6F0D8C4524A8BF404468888769C</vt:lpwstr>
  </property>
</Properties>
</file>